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0693400" cy="7561263"/>
  <p:notesSz cx="6888163" cy="10018713"/>
  <p:defaultTextStyle>
    <a:defPPr>
      <a:defRPr lang="ja-JP"/>
    </a:defPPr>
    <a:lvl1pPr algn="l" rtl="0" fontAlgn="base">
      <a:spcBef>
        <a:spcPct val="0"/>
      </a:spcBef>
      <a:spcAft>
        <a:spcPct val="0"/>
      </a:spcAft>
      <a:defRPr kumimoji="1" sz="21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21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21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21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2100" kern="1200">
        <a:solidFill>
          <a:schemeClr val="tx1"/>
        </a:solidFill>
        <a:latin typeface="Arial" charset="0"/>
        <a:ea typeface="ＭＳ Ｐゴシック" charset="-128"/>
        <a:cs typeface="+mn-cs"/>
      </a:defRPr>
    </a:lvl5pPr>
    <a:lvl6pPr marL="2286000" algn="l" defTabSz="914400" rtl="0" eaLnBrk="1" latinLnBrk="0" hangingPunct="1">
      <a:defRPr kumimoji="1" sz="2100" kern="1200">
        <a:solidFill>
          <a:schemeClr val="tx1"/>
        </a:solidFill>
        <a:latin typeface="Arial" charset="0"/>
        <a:ea typeface="ＭＳ Ｐゴシック" charset="-128"/>
        <a:cs typeface="+mn-cs"/>
      </a:defRPr>
    </a:lvl6pPr>
    <a:lvl7pPr marL="2743200" algn="l" defTabSz="914400" rtl="0" eaLnBrk="1" latinLnBrk="0" hangingPunct="1">
      <a:defRPr kumimoji="1" sz="2100" kern="1200">
        <a:solidFill>
          <a:schemeClr val="tx1"/>
        </a:solidFill>
        <a:latin typeface="Arial" charset="0"/>
        <a:ea typeface="ＭＳ Ｐゴシック" charset="-128"/>
        <a:cs typeface="+mn-cs"/>
      </a:defRPr>
    </a:lvl7pPr>
    <a:lvl8pPr marL="3200400" algn="l" defTabSz="914400" rtl="0" eaLnBrk="1" latinLnBrk="0" hangingPunct="1">
      <a:defRPr kumimoji="1" sz="2100" kern="1200">
        <a:solidFill>
          <a:schemeClr val="tx1"/>
        </a:solidFill>
        <a:latin typeface="Arial" charset="0"/>
        <a:ea typeface="ＭＳ Ｐゴシック" charset="-128"/>
        <a:cs typeface="+mn-cs"/>
      </a:defRPr>
    </a:lvl8pPr>
    <a:lvl9pPr marL="3657600" algn="l" defTabSz="914400" rtl="0" eaLnBrk="1" latinLnBrk="0" hangingPunct="1">
      <a:defRPr kumimoji="1" sz="21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382">
          <p15:clr>
            <a:srgbClr val="A4A3A4"/>
          </p15:clr>
        </p15:guide>
        <p15:guide id="2" pos="33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0088A3"/>
    <a:srgbClr val="F8D0EF"/>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1" d="100"/>
          <a:sy n="71" d="100"/>
        </p:scale>
        <p:origin x="1368" y="43"/>
      </p:cViewPr>
      <p:guideLst>
        <p:guide orient="horz" pos="2382"/>
        <p:guide pos="3372"/>
      </p:guideLst>
    </p:cSldViewPr>
  </p:slid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2984871" cy="4996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2911" tIns="96455" rIns="192911" bIns="96455" numCol="1" anchor="t" anchorCtr="0" compatLnSpc="1">
            <a:prstTxWarp prst="textNoShape">
              <a:avLst/>
            </a:prstTxWarp>
          </a:bodyPr>
          <a:lstStyle>
            <a:lvl1pPr>
              <a:defRPr sz="2500"/>
            </a:lvl1pPr>
          </a:lstStyle>
          <a:p>
            <a:endParaRPr lang="en-US" altLang="ja-JP"/>
          </a:p>
        </p:txBody>
      </p:sp>
      <p:sp>
        <p:nvSpPr>
          <p:cNvPr id="3075" name="Rectangle 3"/>
          <p:cNvSpPr>
            <a:spLocks noGrp="1" noChangeArrowheads="1"/>
          </p:cNvSpPr>
          <p:nvPr>
            <p:ph type="dt" idx="1"/>
          </p:nvPr>
        </p:nvSpPr>
        <p:spPr bwMode="auto">
          <a:xfrm>
            <a:off x="3903293" y="0"/>
            <a:ext cx="2984871" cy="4996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2911" tIns="96455" rIns="192911" bIns="96455" numCol="1" anchor="t" anchorCtr="0" compatLnSpc="1">
            <a:prstTxWarp prst="textNoShape">
              <a:avLst/>
            </a:prstTxWarp>
          </a:bodyPr>
          <a:lstStyle>
            <a:lvl1pPr algn="r">
              <a:defRPr sz="2500"/>
            </a:lvl1pPr>
          </a:lstStyle>
          <a:p>
            <a:endParaRPr lang="en-US" altLang="ja-JP"/>
          </a:p>
        </p:txBody>
      </p:sp>
      <p:sp>
        <p:nvSpPr>
          <p:cNvPr id="3076" name="Rectangle 4"/>
          <p:cNvSpPr>
            <a:spLocks noGrp="1" noRot="1" noChangeAspect="1" noChangeArrowheads="1" noTextEdit="1"/>
          </p:cNvSpPr>
          <p:nvPr>
            <p:ph type="sldImg" idx="2"/>
          </p:nvPr>
        </p:nvSpPr>
        <p:spPr bwMode="auto">
          <a:xfrm>
            <a:off x="785813" y="750888"/>
            <a:ext cx="5316537" cy="37592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8817" y="4757911"/>
            <a:ext cx="5510530" cy="45097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2911" tIns="96455" rIns="192911" bIns="96455"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78" name="Rectangle 6"/>
          <p:cNvSpPr>
            <a:spLocks noGrp="1" noChangeArrowheads="1"/>
          </p:cNvSpPr>
          <p:nvPr>
            <p:ph type="ftr" sz="quarter" idx="4"/>
          </p:nvPr>
        </p:nvSpPr>
        <p:spPr bwMode="auto">
          <a:xfrm>
            <a:off x="1" y="9515818"/>
            <a:ext cx="2984871" cy="4996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2911" tIns="96455" rIns="192911" bIns="96455" numCol="1" anchor="b" anchorCtr="0" compatLnSpc="1">
            <a:prstTxWarp prst="textNoShape">
              <a:avLst/>
            </a:prstTxWarp>
          </a:bodyPr>
          <a:lstStyle>
            <a:lvl1pPr>
              <a:defRPr sz="2500"/>
            </a:lvl1pPr>
          </a:lstStyle>
          <a:p>
            <a:endParaRPr lang="en-US" altLang="ja-JP"/>
          </a:p>
        </p:txBody>
      </p:sp>
      <p:sp>
        <p:nvSpPr>
          <p:cNvPr id="3079" name="Rectangle 7"/>
          <p:cNvSpPr>
            <a:spLocks noGrp="1" noChangeArrowheads="1"/>
          </p:cNvSpPr>
          <p:nvPr>
            <p:ph type="sldNum" sz="quarter" idx="5"/>
          </p:nvPr>
        </p:nvSpPr>
        <p:spPr bwMode="auto">
          <a:xfrm>
            <a:off x="3903293" y="9515818"/>
            <a:ext cx="2984871" cy="4996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2911" tIns="96455" rIns="192911" bIns="96455" numCol="1" anchor="b" anchorCtr="0" compatLnSpc="1">
            <a:prstTxWarp prst="textNoShape">
              <a:avLst/>
            </a:prstTxWarp>
          </a:bodyPr>
          <a:lstStyle>
            <a:lvl1pPr algn="r">
              <a:defRPr sz="2500"/>
            </a:lvl1pPr>
          </a:lstStyle>
          <a:p>
            <a:fld id="{FE2CA958-E49E-473B-84CD-EC6C61D02199}" type="slidenum">
              <a:rPr lang="en-US" altLang="ja-JP"/>
              <a:pPr/>
              <a:t>‹#›</a:t>
            </a:fld>
            <a:endParaRPr lang="en-US" altLang="ja-JP"/>
          </a:p>
        </p:txBody>
      </p:sp>
    </p:spTree>
    <p:extLst>
      <p:ext uri="{BB962C8B-B14F-4D97-AF65-F5344CB8AC3E}">
        <p14:creationId xmlns:p14="http://schemas.microsoft.com/office/powerpoint/2010/main" val="259005773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明朝"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7CA705-0DD9-4AE9-9ED7-683C30A207C7}" type="slidenum">
              <a:rPr lang="en-US" altLang="ja-JP"/>
              <a:pPr/>
              <a:t>1</a:t>
            </a:fld>
            <a:endParaRPr lang="en-US" altLang="ja-JP"/>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7CA705-0DD9-4AE9-9ED7-683C30A207C7}" type="slidenum">
              <a:rPr lang="en-US" altLang="ja-JP"/>
              <a:pPr/>
              <a:t>2</a:t>
            </a:fld>
            <a:endParaRPr lang="en-US" altLang="ja-JP"/>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1688" y="2349500"/>
            <a:ext cx="9090025" cy="1620838"/>
          </a:xfrm>
        </p:spPr>
        <p:txBody>
          <a:bodyPr/>
          <a:lstStyle/>
          <a:p>
            <a:r>
              <a:rPr lang="ja-JP" altLang="en-US"/>
              <a:t>マスター タイトルの書式設定</a:t>
            </a:r>
          </a:p>
        </p:txBody>
      </p:sp>
      <p:sp>
        <p:nvSpPr>
          <p:cNvPr id="3" name="サブタイトル 2"/>
          <p:cNvSpPr>
            <a:spLocks noGrp="1"/>
          </p:cNvSpPr>
          <p:nvPr>
            <p:ph type="subTitle" idx="1"/>
          </p:nvPr>
        </p:nvSpPr>
        <p:spPr>
          <a:xfrm>
            <a:off x="1603375" y="4284663"/>
            <a:ext cx="7486650" cy="193198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4530DADD-A7BE-47B0-9B30-7C5960E54EB4}" type="slidenum">
              <a:rPr lang="en-US" altLang="ja-JP"/>
              <a:pPr/>
              <a:t>‹#›</a:t>
            </a:fld>
            <a:endParaRPr lang="en-US" altLang="ja-JP"/>
          </a:p>
        </p:txBody>
      </p:sp>
    </p:spTree>
    <p:extLst>
      <p:ext uri="{BB962C8B-B14F-4D97-AF65-F5344CB8AC3E}">
        <p14:creationId xmlns:p14="http://schemas.microsoft.com/office/powerpoint/2010/main" val="1248904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A06DD6D3-4628-458B-AC25-399F2EAE9F0C}" type="slidenum">
              <a:rPr lang="en-US" altLang="ja-JP"/>
              <a:pPr/>
              <a:t>‹#›</a:t>
            </a:fld>
            <a:endParaRPr lang="en-US" altLang="ja-JP"/>
          </a:p>
        </p:txBody>
      </p:sp>
    </p:spTree>
    <p:extLst>
      <p:ext uri="{BB962C8B-B14F-4D97-AF65-F5344CB8AC3E}">
        <p14:creationId xmlns:p14="http://schemas.microsoft.com/office/powerpoint/2010/main" val="2047764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54938" y="304800"/>
            <a:ext cx="2406650" cy="6450013"/>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31813" y="304800"/>
            <a:ext cx="7070725" cy="645001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4B843166-39D8-4B4E-978A-92AB92E19B4F}" type="slidenum">
              <a:rPr lang="en-US" altLang="ja-JP"/>
              <a:pPr/>
              <a:t>‹#›</a:t>
            </a:fld>
            <a:endParaRPr lang="en-US" altLang="ja-JP"/>
          </a:p>
        </p:txBody>
      </p:sp>
    </p:spTree>
    <p:extLst>
      <p:ext uri="{BB962C8B-B14F-4D97-AF65-F5344CB8AC3E}">
        <p14:creationId xmlns:p14="http://schemas.microsoft.com/office/powerpoint/2010/main" val="313238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8AE946D5-BADC-4BFE-87F0-6A37520221CC}" type="slidenum">
              <a:rPr lang="en-US" altLang="ja-JP"/>
              <a:pPr/>
              <a:t>‹#›</a:t>
            </a:fld>
            <a:endParaRPr lang="en-US" altLang="ja-JP"/>
          </a:p>
        </p:txBody>
      </p:sp>
    </p:spTree>
    <p:extLst>
      <p:ext uri="{BB962C8B-B14F-4D97-AF65-F5344CB8AC3E}">
        <p14:creationId xmlns:p14="http://schemas.microsoft.com/office/powerpoint/2010/main" val="639041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550" y="4859338"/>
            <a:ext cx="9090025" cy="15017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844550" y="3205163"/>
            <a:ext cx="9090025"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338CB0DD-9066-40C1-815E-F2EA3335945A}" type="slidenum">
              <a:rPr lang="en-US" altLang="ja-JP"/>
              <a:pPr/>
              <a:t>‹#›</a:t>
            </a:fld>
            <a:endParaRPr lang="en-US" altLang="ja-JP"/>
          </a:p>
        </p:txBody>
      </p:sp>
    </p:spTree>
    <p:extLst>
      <p:ext uri="{BB962C8B-B14F-4D97-AF65-F5344CB8AC3E}">
        <p14:creationId xmlns:p14="http://schemas.microsoft.com/office/powerpoint/2010/main" val="2028057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31813" y="1765300"/>
            <a:ext cx="4738687" cy="4989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422900" y="1765300"/>
            <a:ext cx="4738688" cy="4989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6568B726-AA27-475B-BD63-A08FABE8C2B7}" type="slidenum">
              <a:rPr lang="en-US" altLang="ja-JP"/>
              <a:pPr/>
              <a:t>‹#›</a:t>
            </a:fld>
            <a:endParaRPr lang="en-US" altLang="ja-JP"/>
          </a:p>
        </p:txBody>
      </p:sp>
    </p:spTree>
    <p:extLst>
      <p:ext uri="{BB962C8B-B14F-4D97-AF65-F5344CB8AC3E}">
        <p14:creationId xmlns:p14="http://schemas.microsoft.com/office/powerpoint/2010/main" val="2977045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34988" y="303213"/>
            <a:ext cx="9623425" cy="1260475"/>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534988" y="1692275"/>
            <a:ext cx="4724400"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534988" y="2397125"/>
            <a:ext cx="4724400"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432425" y="1692275"/>
            <a:ext cx="472598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432425" y="2397125"/>
            <a:ext cx="4725988"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lvl1pPr>
          </a:lstStyle>
          <a:p>
            <a:endParaRPr lang="en-US" altLang="ja-JP"/>
          </a:p>
        </p:txBody>
      </p:sp>
      <p:sp>
        <p:nvSpPr>
          <p:cNvPr id="8" name="フッター プレースホルダー 7"/>
          <p:cNvSpPr>
            <a:spLocks noGrp="1"/>
          </p:cNvSpPr>
          <p:nvPr>
            <p:ph type="ftr" sz="quarter" idx="11"/>
          </p:nvPr>
        </p:nvSpPr>
        <p:spPr/>
        <p:txBody>
          <a:bodyPr/>
          <a:lstStyle>
            <a:lvl1pPr>
              <a:defRPr/>
            </a:lvl1pPr>
          </a:lstStyle>
          <a:p>
            <a:endParaRPr lang="en-US" altLang="ja-JP"/>
          </a:p>
        </p:txBody>
      </p:sp>
      <p:sp>
        <p:nvSpPr>
          <p:cNvPr id="9" name="スライド番号プレースホルダー 8"/>
          <p:cNvSpPr>
            <a:spLocks noGrp="1"/>
          </p:cNvSpPr>
          <p:nvPr>
            <p:ph type="sldNum" sz="quarter" idx="12"/>
          </p:nvPr>
        </p:nvSpPr>
        <p:spPr/>
        <p:txBody>
          <a:bodyPr/>
          <a:lstStyle>
            <a:lvl1pPr>
              <a:defRPr/>
            </a:lvl1pPr>
          </a:lstStyle>
          <a:p>
            <a:fld id="{34DDA555-9F2D-4FA8-9E6D-3AC018259473}" type="slidenum">
              <a:rPr lang="en-US" altLang="ja-JP"/>
              <a:pPr/>
              <a:t>‹#›</a:t>
            </a:fld>
            <a:endParaRPr lang="en-US" altLang="ja-JP"/>
          </a:p>
        </p:txBody>
      </p:sp>
    </p:spTree>
    <p:extLst>
      <p:ext uri="{BB962C8B-B14F-4D97-AF65-F5344CB8AC3E}">
        <p14:creationId xmlns:p14="http://schemas.microsoft.com/office/powerpoint/2010/main" val="964623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endParaRPr lang="en-US" altLang="ja-JP"/>
          </a:p>
        </p:txBody>
      </p:sp>
      <p:sp>
        <p:nvSpPr>
          <p:cNvPr id="4" name="フッター プレースホルダー 3"/>
          <p:cNvSpPr>
            <a:spLocks noGrp="1"/>
          </p:cNvSpPr>
          <p:nvPr>
            <p:ph type="ftr" sz="quarter" idx="11"/>
          </p:nvPr>
        </p:nvSpPr>
        <p:spPr/>
        <p:txBody>
          <a:bodyPr/>
          <a:lstStyle>
            <a:lvl1pPr>
              <a:defRPr/>
            </a:lvl1pPr>
          </a:lstStyle>
          <a:p>
            <a:endParaRPr lang="en-US" altLang="ja-JP"/>
          </a:p>
        </p:txBody>
      </p:sp>
      <p:sp>
        <p:nvSpPr>
          <p:cNvPr id="5" name="スライド番号プレースホルダー 4"/>
          <p:cNvSpPr>
            <a:spLocks noGrp="1"/>
          </p:cNvSpPr>
          <p:nvPr>
            <p:ph type="sldNum" sz="quarter" idx="12"/>
          </p:nvPr>
        </p:nvSpPr>
        <p:spPr/>
        <p:txBody>
          <a:bodyPr/>
          <a:lstStyle>
            <a:lvl1pPr>
              <a:defRPr/>
            </a:lvl1pPr>
          </a:lstStyle>
          <a:p>
            <a:fld id="{63C8C94D-A95B-47E7-AF58-4717ACE36F1B}" type="slidenum">
              <a:rPr lang="en-US" altLang="ja-JP"/>
              <a:pPr/>
              <a:t>‹#›</a:t>
            </a:fld>
            <a:endParaRPr lang="en-US" altLang="ja-JP"/>
          </a:p>
        </p:txBody>
      </p:sp>
    </p:spTree>
    <p:extLst>
      <p:ext uri="{BB962C8B-B14F-4D97-AF65-F5344CB8AC3E}">
        <p14:creationId xmlns:p14="http://schemas.microsoft.com/office/powerpoint/2010/main" val="4025729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p>
        </p:txBody>
      </p:sp>
      <p:sp>
        <p:nvSpPr>
          <p:cNvPr id="3" name="フッター プレースホルダー 2"/>
          <p:cNvSpPr>
            <a:spLocks noGrp="1"/>
          </p:cNvSpPr>
          <p:nvPr>
            <p:ph type="ftr" sz="quarter" idx="11"/>
          </p:nvPr>
        </p:nvSpPr>
        <p:spPr/>
        <p:txBody>
          <a:bodyPr/>
          <a:lstStyle>
            <a:lvl1pPr>
              <a:defRPr/>
            </a:lvl1pPr>
          </a:lstStyle>
          <a:p>
            <a:endParaRPr lang="en-US" altLang="ja-JP"/>
          </a:p>
        </p:txBody>
      </p:sp>
      <p:sp>
        <p:nvSpPr>
          <p:cNvPr id="4" name="スライド番号プレースホルダー 3"/>
          <p:cNvSpPr>
            <a:spLocks noGrp="1"/>
          </p:cNvSpPr>
          <p:nvPr>
            <p:ph type="sldNum" sz="quarter" idx="12"/>
          </p:nvPr>
        </p:nvSpPr>
        <p:spPr/>
        <p:txBody>
          <a:bodyPr/>
          <a:lstStyle>
            <a:lvl1pPr>
              <a:defRPr/>
            </a:lvl1pPr>
          </a:lstStyle>
          <a:p>
            <a:fld id="{D957ADD6-D9D3-4574-B324-131D8C6A479B}" type="slidenum">
              <a:rPr lang="en-US" altLang="ja-JP"/>
              <a:pPr/>
              <a:t>‹#›</a:t>
            </a:fld>
            <a:endParaRPr lang="en-US" altLang="ja-JP"/>
          </a:p>
        </p:txBody>
      </p:sp>
    </p:spTree>
    <p:extLst>
      <p:ext uri="{BB962C8B-B14F-4D97-AF65-F5344CB8AC3E}">
        <p14:creationId xmlns:p14="http://schemas.microsoft.com/office/powerpoint/2010/main" val="1844404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988" y="301625"/>
            <a:ext cx="3517900" cy="1281113"/>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4181475" y="301625"/>
            <a:ext cx="5976938" cy="64531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534988" y="1582738"/>
            <a:ext cx="3517900"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30E3D7F6-978B-4D00-87F8-160A85E66F3A}" type="slidenum">
              <a:rPr lang="en-US" altLang="ja-JP"/>
              <a:pPr/>
              <a:t>‹#›</a:t>
            </a:fld>
            <a:endParaRPr lang="en-US" altLang="ja-JP"/>
          </a:p>
        </p:txBody>
      </p:sp>
    </p:spTree>
    <p:extLst>
      <p:ext uri="{BB962C8B-B14F-4D97-AF65-F5344CB8AC3E}">
        <p14:creationId xmlns:p14="http://schemas.microsoft.com/office/powerpoint/2010/main" val="689519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500" y="5292725"/>
            <a:ext cx="6416675" cy="625475"/>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2095500" y="676275"/>
            <a:ext cx="6416675" cy="45354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2095500" y="5918200"/>
            <a:ext cx="6416675" cy="887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C848A326-4F2D-4746-A7E8-DE8A310DAEB5}" type="slidenum">
              <a:rPr lang="en-US" altLang="ja-JP"/>
              <a:pPr/>
              <a:t>‹#›</a:t>
            </a:fld>
            <a:endParaRPr lang="en-US" altLang="ja-JP"/>
          </a:p>
        </p:txBody>
      </p:sp>
    </p:spTree>
    <p:extLst>
      <p:ext uri="{BB962C8B-B14F-4D97-AF65-F5344CB8AC3E}">
        <p14:creationId xmlns:p14="http://schemas.microsoft.com/office/powerpoint/2010/main" val="350093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1813" y="304800"/>
            <a:ext cx="9629775" cy="126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277" tIns="52139" rIns="104277" bIns="52139"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31813" y="1765300"/>
            <a:ext cx="9629775" cy="4989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277" tIns="52139" rIns="104277" bIns="52139"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531813" y="6888163"/>
            <a:ext cx="2493962"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277" tIns="52139" rIns="104277" bIns="52139" numCol="1" anchor="t" anchorCtr="0" compatLnSpc="1">
            <a:prstTxWarp prst="textNoShape">
              <a:avLst/>
            </a:prstTxWarp>
          </a:bodyPr>
          <a:lstStyle>
            <a:lvl1pPr defTabSz="1041400">
              <a:defRPr sz="1800"/>
            </a:lvl1pPr>
          </a:lstStyle>
          <a:p>
            <a:endParaRPr lang="en-US" altLang="ja-JP"/>
          </a:p>
        </p:txBody>
      </p:sp>
      <p:sp>
        <p:nvSpPr>
          <p:cNvPr id="1029" name="Rectangle 5"/>
          <p:cNvSpPr>
            <a:spLocks noGrp="1" noChangeArrowheads="1"/>
          </p:cNvSpPr>
          <p:nvPr>
            <p:ph type="ftr" sz="quarter" idx="3"/>
          </p:nvPr>
        </p:nvSpPr>
        <p:spPr bwMode="auto">
          <a:xfrm>
            <a:off x="3652838" y="6888163"/>
            <a:ext cx="3387725"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277" tIns="52139" rIns="104277" bIns="52139" numCol="1" anchor="t" anchorCtr="0" compatLnSpc="1">
            <a:prstTxWarp prst="textNoShape">
              <a:avLst/>
            </a:prstTxWarp>
          </a:bodyPr>
          <a:lstStyle>
            <a:lvl1pPr algn="ctr" defTabSz="1041400">
              <a:defRPr sz="1800"/>
            </a:lvl1pPr>
          </a:lstStyle>
          <a:p>
            <a:endParaRPr lang="en-US" altLang="ja-JP"/>
          </a:p>
        </p:txBody>
      </p:sp>
      <p:sp>
        <p:nvSpPr>
          <p:cNvPr id="1030" name="Rectangle 6"/>
          <p:cNvSpPr>
            <a:spLocks noGrp="1" noChangeArrowheads="1"/>
          </p:cNvSpPr>
          <p:nvPr>
            <p:ph type="sldNum" sz="quarter" idx="4"/>
          </p:nvPr>
        </p:nvSpPr>
        <p:spPr bwMode="auto">
          <a:xfrm>
            <a:off x="7667625" y="6888163"/>
            <a:ext cx="2493963"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277" tIns="52139" rIns="104277" bIns="52139" numCol="1" anchor="t" anchorCtr="0" compatLnSpc="1">
            <a:prstTxWarp prst="textNoShape">
              <a:avLst/>
            </a:prstTxWarp>
          </a:bodyPr>
          <a:lstStyle>
            <a:lvl1pPr algn="r" defTabSz="1041400">
              <a:defRPr sz="1800"/>
            </a:lvl1pPr>
          </a:lstStyle>
          <a:p>
            <a:fld id="{463C1E14-8B1E-475D-A2E9-F26D873A3662}"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1400" rtl="0" fontAlgn="base">
        <a:spcBef>
          <a:spcPct val="0"/>
        </a:spcBef>
        <a:spcAft>
          <a:spcPct val="0"/>
        </a:spcAft>
        <a:defRPr kumimoji="1" sz="4900">
          <a:solidFill>
            <a:schemeClr val="tx2"/>
          </a:solidFill>
          <a:latin typeface="+mj-lt"/>
          <a:ea typeface="+mj-ea"/>
          <a:cs typeface="+mj-cs"/>
        </a:defRPr>
      </a:lvl1pPr>
      <a:lvl2pPr algn="ctr" defTabSz="1041400" rtl="0" fontAlgn="base">
        <a:spcBef>
          <a:spcPct val="0"/>
        </a:spcBef>
        <a:spcAft>
          <a:spcPct val="0"/>
        </a:spcAft>
        <a:defRPr kumimoji="1" sz="4900">
          <a:solidFill>
            <a:schemeClr val="tx2"/>
          </a:solidFill>
          <a:latin typeface="Arial" charset="0"/>
          <a:ea typeface="ＭＳ Ｐゴシック" charset="-128"/>
        </a:defRPr>
      </a:lvl2pPr>
      <a:lvl3pPr algn="ctr" defTabSz="1041400" rtl="0" fontAlgn="base">
        <a:spcBef>
          <a:spcPct val="0"/>
        </a:spcBef>
        <a:spcAft>
          <a:spcPct val="0"/>
        </a:spcAft>
        <a:defRPr kumimoji="1" sz="4900">
          <a:solidFill>
            <a:schemeClr val="tx2"/>
          </a:solidFill>
          <a:latin typeface="Arial" charset="0"/>
          <a:ea typeface="ＭＳ Ｐゴシック" charset="-128"/>
        </a:defRPr>
      </a:lvl3pPr>
      <a:lvl4pPr algn="ctr" defTabSz="1041400" rtl="0" fontAlgn="base">
        <a:spcBef>
          <a:spcPct val="0"/>
        </a:spcBef>
        <a:spcAft>
          <a:spcPct val="0"/>
        </a:spcAft>
        <a:defRPr kumimoji="1" sz="4900">
          <a:solidFill>
            <a:schemeClr val="tx2"/>
          </a:solidFill>
          <a:latin typeface="Arial" charset="0"/>
          <a:ea typeface="ＭＳ Ｐゴシック" charset="-128"/>
        </a:defRPr>
      </a:lvl4pPr>
      <a:lvl5pPr algn="ctr" defTabSz="1041400" rtl="0" fontAlgn="base">
        <a:spcBef>
          <a:spcPct val="0"/>
        </a:spcBef>
        <a:spcAft>
          <a:spcPct val="0"/>
        </a:spcAft>
        <a:defRPr kumimoji="1" sz="4900">
          <a:solidFill>
            <a:schemeClr val="tx2"/>
          </a:solidFill>
          <a:latin typeface="Arial" charset="0"/>
          <a:ea typeface="ＭＳ Ｐゴシック" charset="-128"/>
        </a:defRPr>
      </a:lvl5pPr>
      <a:lvl6pPr marL="457200" algn="ctr" defTabSz="1041400" rtl="0" fontAlgn="base">
        <a:spcBef>
          <a:spcPct val="0"/>
        </a:spcBef>
        <a:spcAft>
          <a:spcPct val="0"/>
        </a:spcAft>
        <a:defRPr kumimoji="1" sz="4900">
          <a:solidFill>
            <a:schemeClr val="tx2"/>
          </a:solidFill>
          <a:latin typeface="Arial" charset="0"/>
          <a:ea typeface="ＭＳ Ｐゴシック" charset="-128"/>
        </a:defRPr>
      </a:lvl6pPr>
      <a:lvl7pPr marL="914400" algn="ctr" defTabSz="1041400" rtl="0" fontAlgn="base">
        <a:spcBef>
          <a:spcPct val="0"/>
        </a:spcBef>
        <a:spcAft>
          <a:spcPct val="0"/>
        </a:spcAft>
        <a:defRPr kumimoji="1" sz="4900">
          <a:solidFill>
            <a:schemeClr val="tx2"/>
          </a:solidFill>
          <a:latin typeface="Arial" charset="0"/>
          <a:ea typeface="ＭＳ Ｐゴシック" charset="-128"/>
        </a:defRPr>
      </a:lvl7pPr>
      <a:lvl8pPr marL="1371600" algn="ctr" defTabSz="1041400" rtl="0" fontAlgn="base">
        <a:spcBef>
          <a:spcPct val="0"/>
        </a:spcBef>
        <a:spcAft>
          <a:spcPct val="0"/>
        </a:spcAft>
        <a:defRPr kumimoji="1" sz="4900">
          <a:solidFill>
            <a:schemeClr val="tx2"/>
          </a:solidFill>
          <a:latin typeface="Arial" charset="0"/>
          <a:ea typeface="ＭＳ Ｐゴシック" charset="-128"/>
        </a:defRPr>
      </a:lvl8pPr>
      <a:lvl9pPr marL="1828800" algn="ctr" defTabSz="1041400" rtl="0" fontAlgn="base">
        <a:spcBef>
          <a:spcPct val="0"/>
        </a:spcBef>
        <a:spcAft>
          <a:spcPct val="0"/>
        </a:spcAft>
        <a:defRPr kumimoji="1" sz="4900">
          <a:solidFill>
            <a:schemeClr val="tx2"/>
          </a:solidFill>
          <a:latin typeface="Arial" charset="0"/>
          <a:ea typeface="ＭＳ Ｐゴシック" charset="-128"/>
        </a:defRPr>
      </a:lvl9pPr>
    </p:titleStyle>
    <p:bodyStyle>
      <a:lvl1pPr marL="392113" indent="-392113" algn="l" defTabSz="1041400" rtl="0" fontAlgn="base">
        <a:spcBef>
          <a:spcPct val="20000"/>
        </a:spcBef>
        <a:spcAft>
          <a:spcPct val="0"/>
        </a:spcAft>
        <a:buChar char="•"/>
        <a:defRPr kumimoji="1" sz="3800">
          <a:solidFill>
            <a:schemeClr val="tx1"/>
          </a:solidFill>
          <a:latin typeface="+mn-lt"/>
          <a:ea typeface="+mn-ea"/>
          <a:cs typeface="+mn-cs"/>
        </a:defRPr>
      </a:lvl1pPr>
      <a:lvl2pPr marL="849313" indent="-325438" algn="l" defTabSz="1041400" rtl="0" fontAlgn="base">
        <a:spcBef>
          <a:spcPct val="20000"/>
        </a:spcBef>
        <a:spcAft>
          <a:spcPct val="0"/>
        </a:spcAft>
        <a:buChar char="–"/>
        <a:defRPr kumimoji="1" sz="3200">
          <a:solidFill>
            <a:schemeClr val="tx1"/>
          </a:solidFill>
          <a:latin typeface="+mn-lt"/>
          <a:ea typeface="+mn-ea"/>
        </a:defRPr>
      </a:lvl2pPr>
      <a:lvl3pPr marL="1301750" indent="-260350" algn="l" defTabSz="1041400" rtl="0" fontAlgn="base">
        <a:spcBef>
          <a:spcPct val="20000"/>
        </a:spcBef>
        <a:spcAft>
          <a:spcPct val="0"/>
        </a:spcAft>
        <a:buChar char="•"/>
        <a:defRPr kumimoji="1" sz="2800">
          <a:solidFill>
            <a:schemeClr val="tx1"/>
          </a:solidFill>
          <a:latin typeface="+mn-lt"/>
          <a:ea typeface="+mn-ea"/>
        </a:defRPr>
      </a:lvl3pPr>
      <a:lvl4pPr marL="1825625" indent="-260350" algn="l" defTabSz="1041400" rtl="0" fontAlgn="base">
        <a:spcBef>
          <a:spcPct val="20000"/>
        </a:spcBef>
        <a:spcAft>
          <a:spcPct val="0"/>
        </a:spcAft>
        <a:buChar char="–"/>
        <a:defRPr kumimoji="1" sz="2500">
          <a:solidFill>
            <a:schemeClr val="tx1"/>
          </a:solidFill>
          <a:latin typeface="+mn-lt"/>
          <a:ea typeface="+mn-ea"/>
        </a:defRPr>
      </a:lvl4pPr>
      <a:lvl5pPr marL="2347913" indent="-263525" algn="l" defTabSz="1041400" rtl="0" fontAlgn="base">
        <a:spcBef>
          <a:spcPct val="20000"/>
        </a:spcBef>
        <a:spcAft>
          <a:spcPct val="0"/>
        </a:spcAft>
        <a:buChar char="»"/>
        <a:defRPr kumimoji="1" sz="2500">
          <a:solidFill>
            <a:schemeClr val="tx1"/>
          </a:solidFill>
          <a:latin typeface="+mn-lt"/>
          <a:ea typeface="+mn-ea"/>
        </a:defRPr>
      </a:lvl5pPr>
      <a:lvl6pPr marL="2805113" indent="-263525" algn="l" defTabSz="1041400" rtl="0" fontAlgn="base">
        <a:spcBef>
          <a:spcPct val="20000"/>
        </a:spcBef>
        <a:spcAft>
          <a:spcPct val="0"/>
        </a:spcAft>
        <a:buChar char="»"/>
        <a:defRPr kumimoji="1" sz="2500">
          <a:solidFill>
            <a:schemeClr val="tx1"/>
          </a:solidFill>
          <a:latin typeface="+mn-lt"/>
          <a:ea typeface="+mn-ea"/>
        </a:defRPr>
      </a:lvl6pPr>
      <a:lvl7pPr marL="3262313" indent="-263525" algn="l" defTabSz="1041400" rtl="0" fontAlgn="base">
        <a:spcBef>
          <a:spcPct val="20000"/>
        </a:spcBef>
        <a:spcAft>
          <a:spcPct val="0"/>
        </a:spcAft>
        <a:buChar char="»"/>
        <a:defRPr kumimoji="1" sz="2500">
          <a:solidFill>
            <a:schemeClr val="tx1"/>
          </a:solidFill>
          <a:latin typeface="+mn-lt"/>
          <a:ea typeface="+mn-ea"/>
        </a:defRPr>
      </a:lvl7pPr>
      <a:lvl8pPr marL="3719513" indent="-263525" algn="l" defTabSz="1041400" rtl="0" fontAlgn="base">
        <a:spcBef>
          <a:spcPct val="20000"/>
        </a:spcBef>
        <a:spcAft>
          <a:spcPct val="0"/>
        </a:spcAft>
        <a:buChar char="»"/>
        <a:defRPr kumimoji="1" sz="2500">
          <a:solidFill>
            <a:schemeClr val="tx1"/>
          </a:solidFill>
          <a:latin typeface="+mn-lt"/>
          <a:ea typeface="+mn-ea"/>
        </a:defRPr>
      </a:lvl8pPr>
      <a:lvl9pPr marL="4176713" indent="-263525" algn="l" defTabSz="1041400" rtl="0" fontAlgn="base">
        <a:spcBef>
          <a:spcPct val="20000"/>
        </a:spcBef>
        <a:spcAft>
          <a:spcPct val="0"/>
        </a:spcAft>
        <a:buChar char="»"/>
        <a:defRPr kumimoji="1" sz="25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図 22"/>
          <p:cNvPicPr>
            <a:picLocks noChangeAspect="1"/>
          </p:cNvPicPr>
          <p:nvPr/>
        </p:nvPicPr>
        <p:blipFill rotWithShape="1">
          <a:blip r:embed="rId3" cstate="print">
            <a:extLst>
              <a:ext uri="{28A0092B-C50C-407E-A947-70E740481C1C}">
                <a14:useLocalDpi xmlns:a14="http://schemas.microsoft.com/office/drawing/2010/main" val="0"/>
              </a:ext>
            </a:extLst>
          </a:blip>
          <a:srcRect l="1" t="5466" r="11398" b="30078"/>
          <a:stretch/>
        </p:blipFill>
        <p:spPr>
          <a:xfrm>
            <a:off x="127093" y="5920263"/>
            <a:ext cx="1198271" cy="1306817"/>
          </a:xfrm>
          <a:prstGeom prst="rect">
            <a:avLst/>
          </a:prstGeom>
        </p:spPr>
      </p:pic>
      <p:sp>
        <p:nvSpPr>
          <p:cNvPr id="31" name="正方形/長方形 30"/>
          <p:cNvSpPr/>
          <p:nvPr/>
        </p:nvSpPr>
        <p:spPr>
          <a:xfrm>
            <a:off x="-55160" y="7210450"/>
            <a:ext cx="10748559" cy="174136"/>
          </a:xfrm>
          <a:prstGeom prst="rect">
            <a:avLst/>
          </a:prstGeom>
          <a:solidFill>
            <a:srgbClr val="0088A3"/>
          </a:solidFill>
          <a:ln w="3175" cap="flat" cmpd="sng">
            <a:noFill/>
          </a:ln>
          <a:effectLst/>
        </p:spPr>
        <p:style>
          <a:lnRef idx="1">
            <a:schemeClr val="accent1"/>
          </a:lnRef>
          <a:fillRef idx="3">
            <a:schemeClr val="accent1"/>
          </a:fillRef>
          <a:effectRef idx="2">
            <a:schemeClr val="accent1"/>
          </a:effectRef>
          <a:fontRef idx="minor">
            <a:schemeClr val="lt1"/>
          </a:fontRef>
        </p:style>
        <p:txBody>
          <a:bodyPr lIns="72000" tIns="0" rIns="0" bIns="0" rtlCol="0" anchor="ctr" anchorCtr="0"/>
          <a:lstStyle/>
          <a:p>
            <a:pPr lvl="0" defTabSz="396027" fontAlgn="auto">
              <a:spcBef>
                <a:spcPts val="0"/>
              </a:spcBef>
              <a:spcAft>
                <a:spcPts val="0"/>
              </a:spcAft>
              <a:defRPr/>
            </a:pPr>
            <a:r>
              <a:rPr kumimoji="0" lang="ja-JP" altLang="en-US" sz="1200" b="1" kern="0" dirty="0">
                <a:ln w="3175" cmpd="sng">
                  <a:noFill/>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en-US" altLang="ja-JP" sz="1050" b="1" kern="0" dirty="0">
                <a:ln w="3175" cmpd="sng">
                  <a:noFill/>
                </a:ln>
                <a:solidFill>
                  <a:prstClr val="white"/>
                </a:solidFill>
                <a:latin typeface="UD デジタル 教科書体 NK-B" panose="02020700000000000000" pitchFamily="18" charset="-128"/>
                <a:ea typeface="UD デジタル 教科書体 NK-B" panose="02020700000000000000" pitchFamily="18" charset="-128"/>
                <a:cs typeface="メイリオ" panose="020B0604030504040204" pitchFamily="50" charset="-128"/>
              </a:rPr>
              <a:t> 2020</a:t>
            </a:r>
            <a:r>
              <a:rPr kumimoji="0" lang="zh-CN" altLang="en-US" sz="1050" b="1" kern="0" dirty="0">
                <a:ln w="3175" cmpd="sng">
                  <a:noFill/>
                </a:ln>
                <a:solidFill>
                  <a:prstClr val="white"/>
                </a:solidFill>
                <a:latin typeface="UD デジタル 教科書体 NK-B" panose="02020700000000000000" pitchFamily="18" charset="-128"/>
                <a:ea typeface="UD デジタル 教科書体 NK-B" panose="02020700000000000000" pitchFamily="18" charset="-128"/>
                <a:cs typeface="メイリオ" panose="020B0604030504040204" pitchFamily="50" charset="-128"/>
              </a:rPr>
              <a:t>年</a:t>
            </a:r>
            <a:r>
              <a:rPr kumimoji="0" lang="ja-JP" altLang="en-US" sz="1050" b="1" kern="0" dirty="0">
                <a:ln w="3175" cmpd="sng">
                  <a:noFill/>
                </a:ln>
                <a:solidFill>
                  <a:prstClr val="white"/>
                </a:solidFill>
                <a:latin typeface="UD デジタル 教科書体 NK-B" panose="02020700000000000000" pitchFamily="18" charset="-128"/>
                <a:ea typeface="UD デジタル 教科書体 NK-B" panose="02020700000000000000" pitchFamily="18" charset="-128"/>
                <a:cs typeface="メイリオ" panose="020B0604030504040204" pitchFamily="50" charset="-128"/>
              </a:rPr>
              <a:t>Ｓｐｒｉｎｇ春 　</a:t>
            </a:r>
            <a:r>
              <a:rPr kumimoji="0" lang="zh-CN" altLang="en-US" sz="1050" b="1" kern="0" dirty="0">
                <a:ln w="3175" cmpd="sng">
                  <a:noFill/>
                </a:ln>
                <a:solidFill>
                  <a:prstClr val="white"/>
                </a:solidFill>
                <a:latin typeface="UD デジタル 教科書体 NK-B" panose="02020700000000000000" pitchFamily="18" charset="-128"/>
                <a:ea typeface="UD デジタル 教科書体 NK-B" panose="02020700000000000000" pitchFamily="18" charset="-128"/>
                <a:cs typeface="メイリオ" panose="020B0604030504040204" pitchFamily="50" charset="-128"/>
              </a:rPr>
              <a:t>第</a:t>
            </a:r>
            <a:r>
              <a:rPr kumimoji="0" lang="ja-JP" altLang="en-US" sz="1050" b="1" kern="0" dirty="0">
                <a:ln w="3175" cmpd="sng">
                  <a:noFill/>
                </a:ln>
                <a:solidFill>
                  <a:prstClr val="white"/>
                </a:solidFill>
                <a:latin typeface="UD デジタル 教科書体 NK-B" panose="02020700000000000000" pitchFamily="18" charset="-128"/>
                <a:ea typeface="UD デジタル 教科書体 NK-B" panose="02020700000000000000" pitchFamily="18" charset="-128"/>
                <a:cs typeface="メイリオ" panose="020B0604030504040204" pitchFamily="50" charset="-128"/>
              </a:rPr>
              <a:t>１５</a:t>
            </a:r>
            <a:r>
              <a:rPr kumimoji="0" lang="en-US" altLang="ja-JP" sz="1050" b="1" kern="0" dirty="0">
                <a:ln w="3175" cmpd="sng">
                  <a:noFill/>
                </a:ln>
                <a:solidFill>
                  <a:prstClr val="white"/>
                </a:solidFill>
                <a:latin typeface="UD デジタル 教科書体 NK-B" panose="02020700000000000000" pitchFamily="18" charset="-128"/>
                <a:ea typeface="UD デジタル 教科書体 NK-B" panose="02020700000000000000" pitchFamily="18" charset="-128"/>
                <a:cs typeface="メイリオ" panose="020B0604030504040204" pitchFamily="50" charset="-128"/>
              </a:rPr>
              <a:t>5</a:t>
            </a:r>
            <a:r>
              <a:rPr kumimoji="0" lang="zh-CN" altLang="en-US" sz="1050" b="1" kern="0" dirty="0">
                <a:ln w="3175" cmpd="sng">
                  <a:noFill/>
                </a:ln>
                <a:solidFill>
                  <a:prstClr val="white"/>
                </a:solidFill>
                <a:latin typeface="UD デジタル 教科書体 NK-B" panose="02020700000000000000" pitchFamily="18" charset="-128"/>
                <a:ea typeface="UD デジタル 教科書体 NK-B" panose="02020700000000000000" pitchFamily="18" charset="-128"/>
                <a:cs typeface="メイリオ" panose="020B0604030504040204" pitchFamily="50" charset="-128"/>
              </a:rPr>
              <a:t>号</a:t>
            </a:r>
            <a:r>
              <a:rPr lang="ja-JP" altLang="en-US" sz="1200" b="1" dirty="0">
                <a:ln w="3175" cmpd="sng">
                  <a:noFill/>
                </a:ln>
                <a:solidFill>
                  <a:prstClr val="black"/>
                </a:solidFill>
              </a:rPr>
              <a:t>　　　　　</a:t>
            </a:r>
            <a:endParaRPr lang="zh-CN" altLang="en-US" sz="1200" b="1" dirty="0">
              <a:ln w="3175" cmpd="sng">
                <a:noFill/>
              </a:ln>
              <a:solidFill>
                <a:prstClr val="black"/>
              </a:solidFill>
            </a:endParaRPr>
          </a:p>
        </p:txBody>
      </p:sp>
      <p:sp>
        <p:nvSpPr>
          <p:cNvPr id="2" name="正方形/長方形 1"/>
          <p:cNvSpPr/>
          <p:nvPr/>
        </p:nvSpPr>
        <p:spPr>
          <a:xfrm>
            <a:off x="5372086" y="258233"/>
            <a:ext cx="5340349" cy="174136"/>
          </a:xfrm>
          <a:prstGeom prst="rect">
            <a:avLst/>
          </a:prstGeom>
          <a:solidFill>
            <a:srgbClr val="0088A3"/>
          </a:solidFill>
          <a:ln w="3175" cap="flat" cmpd="sng">
            <a:noFill/>
          </a:ln>
          <a:effectLst/>
        </p:spPr>
        <p:style>
          <a:lnRef idx="1">
            <a:schemeClr val="accent1"/>
          </a:lnRef>
          <a:fillRef idx="3">
            <a:schemeClr val="accent1"/>
          </a:fillRef>
          <a:effectRef idx="2">
            <a:schemeClr val="accent1"/>
          </a:effectRef>
          <a:fontRef idx="minor">
            <a:schemeClr val="lt1"/>
          </a:fontRef>
        </p:style>
        <p:txBody>
          <a:bodyPr lIns="72000" tIns="0" rIns="0" bIns="0" rtlCol="0" anchor="ctr" anchorCtr="0"/>
          <a:lstStyle/>
          <a:p>
            <a:pPr lvl="0" defTabSz="396027" fontAlgn="auto">
              <a:spcBef>
                <a:spcPts val="0"/>
              </a:spcBef>
              <a:spcAft>
                <a:spcPts val="0"/>
              </a:spcAft>
              <a:defRPr/>
            </a:pPr>
            <a:endParaRPr lang="en-US" altLang="ja-JP" sz="1200" b="1" dirty="0">
              <a:ln w="3175" cmpd="sng">
                <a:noFill/>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lvl="0" defTabSz="396027" fontAlgn="auto">
              <a:spcBef>
                <a:spcPts val="0"/>
              </a:spcBef>
              <a:spcAft>
                <a:spcPts val="0"/>
              </a:spcAft>
              <a:defRPr/>
            </a:pPr>
            <a:r>
              <a:rPr kumimoji="0" lang="en-US" altLang="ja-JP" sz="1050" b="1" kern="0" dirty="0">
                <a:ln w="3175" cmpd="sng">
                  <a:noFill/>
                </a:ln>
                <a:solidFill>
                  <a:prstClr val="white"/>
                </a:solidFill>
                <a:latin typeface="UD デジタル 教科書体 NK-B" panose="02020700000000000000" pitchFamily="18" charset="-128"/>
                <a:ea typeface="UD デジタル 教科書体 NK-B" panose="02020700000000000000" pitchFamily="18" charset="-128"/>
                <a:cs typeface="メイリオ" panose="020B0604030504040204" pitchFamily="50" charset="-128"/>
              </a:rPr>
              <a:t>2020</a:t>
            </a:r>
            <a:r>
              <a:rPr kumimoji="0" lang="zh-CN" altLang="en-US" sz="1050" b="1" kern="0" dirty="0">
                <a:ln w="3175" cmpd="sng">
                  <a:noFill/>
                </a:ln>
                <a:solidFill>
                  <a:prstClr val="white"/>
                </a:solidFill>
                <a:latin typeface="UD デジタル 教科書体 NK-B" panose="02020700000000000000" pitchFamily="18" charset="-128"/>
                <a:ea typeface="UD デジタル 教科書体 NK-B" panose="02020700000000000000" pitchFamily="18" charset="-128"/>
                <a:cs typeface="メイリオ" panose="020B0604030504040204" pitchFamily="50" charset="-128"/>
              </a:rPr>
              <a:t>年</a:t>
            </a:r>
            <a:r>
              <a:rPr kumimoji="0" lang="ja-JP" altLang="en-US" sz="1050" b="1" kern="0" dirty="0">
                <a:ln w="3175" cmpd="sng">
                  <a:noFill/>
                </a:ln>
                <a:solidFill>
                  <a:prstClr val="white"/>
                </a:solidFill>
                <a:latin typeface="UD デジタル 教科書体 NK-B" panose="02020700000000000000" pitchFamily="18" charset="-128"/>
                <a:ea typeface="UD デジタル 教科書体 NK-B" panose="02020700000000000000" pitchFamily="18" charset="-128"/>
                <a:cs typeface="メイリオ" panose="020B0604030504040204" pitchFamily="50" charset="-128"/>
              </a:rPr>
              <a:t>Ｓｐｒｉｎｇ春  </a:t>
            </a:r>
            <a:r>
              <a:rPr kumimoji="0" lang="zh-CN" altLang="en-US" sz="1050" b="1" kern="0" dirty="0">
                <a:ln w="3175" cmpd="sng">
                  <a:noFill/>
                </a:ln>
                <a:solidFill>
                  <a:prstClr val="white"/>
                </a:solidFill>
                <a:latin typeface="UD デジタル 教科書体 NK-B" panose="02020700000000000000" pitchFamily="18" charset="-128"/>
                <a:ea typeface="UD デジタル 教科書体 NK-B" panose="02020700000000000000" pitchFamily="18" charset="-128"/>
                <a:cs typeface="メイリオ" panose="020B0604030504040204" pitchFamily="50" charset="-128"/>
              </a:rPr>
              <a:t>第</a:t>
            </a:r>
            <a:r>
              <a:rPr kumimoji="0" lang="ja-JP" altLang="en-US" sz="1050" b="1" kern="0" dirty="0">
                <a:ln w="3175" cmpd="sng">
                  <a:noFill/>
                </a:ln>
                <a:solidFill>
                  <a:prstClr val="white"/>
                </a:solidFill>
                <a:latin typeface="UD デジタル 教科書体 NK-B" panose="02020700000000000000" pitchFamily="18" charset="-128"/>
                <a:ea typeface="UD デジタル 教科書体 NK-B" panose="02020700000000000000" pitchFamily="18" charset="-128"/>
                <a:cs typeface="メイリオ" panose="020B0604030504040204" pitchFamily="50" charset="-128"/>
              </a:rPr>
              <a:t>１５</a:t>
            </a:r>
            <a:r>
              <a:rPr kumimoji="0" lang="en-US" altLang="ja-JP" sz="1050" b="1" kern="0" dirty="0">
                <a:ln w="3175" cmpd="sng">
                  <a:noFill/>
                </a:ln>
                <a:solidFill>
                  <a:prstClr val="white"/>
                </a:solidFill>
                <a:latin typeface="UD デジタル 教科書体 NK-B" panose="02020700000000000000" pitchFamily="18" charset="-128"/>
                <a:ea typeface="UD デジタル 教科書体 NK-B" panose="02020700000000000000" pitchFamily="18" charset="-128"/>
                <a:cs typeface="メイリオ" panose="020B0604030504040204" pitchFamily="50" charset="-128"/>
              </a:rPr>
              <a:t>5</a:t>
            </a:r>
            <a:r>
              <a:rPr kumimoji="0" lang="zh-CN" altLang="en-US" sz="1050" b="1" kern="0" dirty="0">
                <a:ln w="3175" cmpd="sng">
                  <a:noFill/>
                </a:ln>
                <a:solidFill>
                  <a:prstClr val="white"/>
                </a:solidFill>
                <a:latin typeface="UD デジタル 教科書体 NK-B" panose="02020700000000000000" pitchFamily="18" charset="-128"/>
                <a:ea typeface="UD デジタル 教科書体 NK-B" panose="02020700000000000000" pitchFamily="18" charset="-128"/>
                <a:cs typeface="メイリオ" panose="020B0604030504040204" pitchFamily="50" charset="-128"/>
              </a:rPr>
              <a:t>号</a:t>
            </a:r>
            <a:r>
              <a:rPr kumimoji="0" lang="ja-JP" altLang="en-US" sz="1050" b="1" kern="0" dirty="0">
                <a:ln w="3175" cmpd="sng">
                  <a:noFill/>
                </a:ln>
                <a:solidFill>
                  <a:prstClr val="white"/>
                </a:solidFill>
                <a:latin typeface="UD デジタル 教科書体 NK-B" panose="02020700000000000000" pitchFamily="18" charset="-128"/>
                <a:ea typeface="UD デジタル 教科書体 NK-B" panose="02020700000000000000" pitchFamily="18" charset="-128"/>
                <a:cs typeface="メイリオ" panose="020B0604030504040204" pitchFamily="50" charset="-128"/>
              </a:rPr>
              <a:t>　</a:t>
            </a:r>
            <a:endParaRPr kumimoji="0" lang="zh-CN" altLang="en-US" sz="1050" b="1" kern="0" dirty="0">
              <a:ln w="3175" cmpd="sng">
                <a:noFill/>
              </a:ln>
              <a:solidFill>
                <a:prstClr val="white"/>
              </a:solidFill>
              <a:latin typeface="UD デジタル 教科書体 NK-B" panose="02020700000000000000" pitchFamily="18" charset="-128"/>
              <a:ea typeface="UD デジタル 教科書体 NK-B" panose="02020700000000000000" pitchFamily="18" charset="-128"/>
              <a:cs typeface="メイリオ" panose="020B0604030504040204" pitchFamily="50" charset="-128"/>
            </a:endParaRPr>
          </a:p>
          <a:p>
            <a:r>
              <a:rPr lang="ja-JP" altLang="en-US" sz="1200" b="1" dirty="0">
                <a:ln w="3175" cmpd="sng">
                  <a:noFill/>
                </a:ln>
                <a:solidFill>
                  <a:prstClr val="black"/>
                </a:solidFill>
              </a:rPr>
              <a:t>　　　　　</a:t>
            </a:r>
            <a:endParaRPr lang="zh-CN" altLang="en-US" sz="1200" b="1" dirty="0">
              <a:ln w="3175" cmpd="sng">
                <a:noFill/>
              </a:ln>
              <a:solidFill>
                <a:prstClr val="black"/>
              </a:solidFill>
            </a:endParaRPr>
          </a:p>
        </p:txBody>
      </p:sp>
      <p:sp>
        <p:nvSpPr>
          <p:cNvPr id="4" name="正方形/長方形 3"/>
          <p:cNvSpPr/>
          <p:nvPr/>
        </p:nvSpPr>
        <p:spPr>
          <a:xfrm>
            <a:off x="5434488" y="139121"/>
            <a:ext cx="5213349" cy="108959"/>
          </a:xfrm>
          <a:prstGeom prst="rect">
            <a:avLst/>
          </a:prstGeom>
          <a:noFill/>
          <a:ln w="9525" cap="flat" cmpd="sng" algn="ctr">
            <a:noFill/>
            <a:prstDash val="solid"/>
          </a:ln>
          <a:effectLst/>
        </p:spPr>
        <p:txBody>
          <a:bodyPr lIns="0" tIns="0" rIns="0" bIns="0" rtlCol="0" anchor="t" anchorCtr="0"/>
          <a:lstStyle/>
          <a:p>
            <a:pPr marL="0" marR="0" lvl="0" indent="0" defTabSz="396027"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報告</a:t>
            </a:r>
            <a:r>
              <a:rPr kumimoji="0" lang="en-US" sz="7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a:t>
            </a:r>
            <a:r>
              <a:rPr kumimoji="0" lang="ja-JP" altLang="en-US" sz="7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ほう</a:t>
            </a:r>
            <a:r>
              <a:rPr kumimoji="0" lang="en-US" sz="7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a:t>
            </a:r>
            <a:r>
              <a:rPr kumimoji="0" lang="ja-JP" altLang="en-US" sz="7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・連絡</a:t>
            </a:r>
            <a:r>
              <a:rPr kumimoji="0" lang="en-US" sz="7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a:t>
            </a:r>
            <a:r>
              <a:rPr kumimoji="0" lang="ja-JP" altLang="en-US" sz="7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れん</a:t>
            </a:r>
            <a:r>
              <a:rPr kumimoji="0" lang="en-US" sz="7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a:t>
            </a:r>
            <a:r>
              <a:rPr kumimoji="0" lang="ja-JP" altLang="en-US" sz="7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・相談</a:t>
            </a:r>
            <a:r>
              <a:rPr kumimoji="0" lang="en-US" sz="7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a:t>
            </a:r>
            <a:r>
              <a:rPr kumimoji="0" lang="ja-JP" altLang="en-US" sz="7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そう</a:t>
            </a:r>
            <a:r>
              <a:rPr kumimoji="0" lang="en-US" sz="7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a:t>
            </a:r>
            <a:r>
              <a:rPr kumimoji="0" lang="ja-JP" altLang="en-US" sz="7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　市政と市民をつなぐ・信頼をつなげる・つながる　岩永ひさかと夢・まち会議レ</a:t>
            </a:r>
            <a:r>
              <a:rPr kumimoji="0" lang="ja-JP" altLang="en-US" sz="700" b="0" i="0" u="none" strike="noStrike" kern="0" cap="none" spc="0" normalizeH="0" baseline="0" noProof="0" dirty="0">
                <a:ln>
                  <a:noFill/>
                </a:ln>
                <a:solidFill>
                  <a:prstClr val="black"/>
                </a:solidFill>
                <a:effectLst/>
                <a:uLnTx/>
                <a:uFillTx/>
                <a:latin typeface="AR P丸ゴシック体M" panose="020B0600010101010101" pitchFamily="50" charset="-128"/>
                <a:ea typeface="AR P丸ゴシック体M" panose="020B0600010101010101" pitchFamily="50" charset="-128"/>
                <a:cs typeface="+mn-cs"/>
              </a:rPr>
              <a:t>ポート</a:t>
            </a:r>
          </a:p>
        </p:txBody>
      </p:sp>
      <p:sp>
        <p:nvSpPr>
          <p:cNvPr id="6" name="正方形/長方形 5"/>
          <p:cNvSpPr/>
          <p:nvPr/>
        </p:nvSpPr>
        <p:spPr>
          <a:xfrm>
            <a:off x="5458870" y="779116"/>
            <a:ext cx="4018401" cy="1287749"/>
          </a:xfrm>
          <a:prstGeom prst="rect">
            <a:avLst/>
          </a:prstGeom>
          <a:noFill/>
          <a:ln w="9525" cap="flat" cmpd="sng" algn="ctr">
            <a:noFill/>
            <a:prstDash val="solid"/>
          </a:ln>
          <a:effectLst/>
        </p:spPr>
        <p:txBody>
          <a:bodyPr lIns="0" tIns="0" rIns="0" bIns="0" rtlCol="0" anchor="t" anchorCtr="0"/>
          <a:lstStyle/>
          <a:p>
            <a:pPr marL="0" marR="0" lvl="0" indent="0" defTabSz="396027" eaLnBrk="1" fontAlgn="auto" latinLnBrk="0" hangingPunct="1">
              <a:lnSpc>
                <a:spcPct val="100000"/>
              </a:lnSpc>
              <a:spcBef>
                <a:spcPts val="0"/>
              </a:spcBef>
              <a:spcAft>
                <a:spcPts val="0"/>
              </a:spcAft>
              <a:buClrTx/>
              <a:buSzTx/>
              <a:buFontTx/>
              <a:buNone/>
              <a:tabLst/>
              <a:defRPr/>
            </a:pPr>
            <a:r>
              <a:rPr kumimoji="0" lang="ja-JP" altLang="en-US" sz="4000" i="0" u="none" strike="noStrike" kern="0" cap="none" spc="-300" normalizeH="0" baseline="0" noProof="0" dirty="0">
                <a:ln w="25400">
                  <a:noFill/>
                </a:ln>
                <a:solidFill>
                  <a:srgbClr val="0088A3"/>
                </a:solidFill>
                <a:effectLst/>
                <a:uLnTx/>
                <a:uFillTx/>
                <a:latin typeface="UD デジタル 教科書体 NK-B" panose="02020700000000000000" pitchFamily="18" charset="-128"/>
                <a:ea typeface="UD デジタル 教科書体 NK-B" panose="02020700000000000000" pitchFamily="18" charset="-128"/>
              </a:rPr>
              <a:t>岩永ひさか</a:t>
            </a:r>
            <a:r>
              <a:rPr kumimoji="0" lang="ja-JP" altLang="en-US" sz="2000" i="0" u="none" strike="noStrike" kern="0" cap="none" spc="-300" normalizeH="0" baseline="0" noProof="0" dirty="0">
                <a:ln w="25400">
                  <a:noFill/>
                </a:ln>
                <a:solidFill>
                  <a:srgbClr val="0088A3"/>
                </a:solidFill>
                <a:effectLst/>
                <a:uLnTx/>
                <a:uFillTx/>
                <a:latin typeface="UD デジタル 教科書体 NK-B" panose="02020700000000000000" pitchFamily="18" charset="-128"/>
                <a:ea typeface="UD デジタル 教科書体 NK-B" panose="02020700000000000000" pitchFamily="18" charset="-128"/>
              </a:rPr>
              <a:t>のほうれんそう</a:t>
            </a:r>
            <a:endParaRPr kumimoji="0" lang="en-US" altLang="ja-JP" sz="2400" i="0" u="none" strike="noStrike" kern="0" cap="none" spc="-300" normalizeH="0" baseline="0" noProof="0" dirty="0">
              <a:ln w="25400">
                <a:noFill/>
              </a:ln>
              <a:solidFill>
                <a:srgbClr val="0088A3"/>
              </a:solidFill>
              <a:effectLst/>
              <a:uLnTx/>
              <a:uFillTx/>
              <a:latin typeface="UD デジタル 教科書体 NK-B" panose="02020700000000000000" pitchFamily="18" charset="-128"/>
              <a:ea typeface="UD デジタル 教科書体 NK-B" panose="02020700000000000000" pitchFamily="18" charset="-128"/>
            </a:endParaRP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40204" y="563270"/>
            <a:ext cx="1165569" cy="1195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2" name="直線コネクタ 11"/>
          <p:cNvCxnSpPr/>
          <p:nvPr/>
        </p:nvCxnSpPr>
        <p:spPr>
          <a:xfrm>
            <a:off x="139701" y="269422"/>
            <a:ext cx="5119715" cy="3939"/>
          </a:xfrm>
          <a:prstGeom prst="line">
            <a:avLst/>
          </a:prstGeom>
          <a:noFill/>
          <a:ln w="19050" cap="flat" cmpd="sng" algn="ctr">
            <a:solidFill>
              <a:srgbClr val="0088A3"/>
            </a:solidFill>
            <a:prstDash val="solid"/>
          </a:ln>
          <a:effectLst/>
        </p:spPr>
      </p:cxnSp>
      <p:sp>
        <p:nvSpPr>
          <p:cNvPr id="20" name="正方形/長方形 19"/>
          <p:cNvSpPr/>
          <p:nvPr/>
        </p:nvSpPr>
        <p:spPr>
          <a:xfrm>
            <a:off x="1306053" y="6193231"/>
            <a:ext cx="2930883" cy="28143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r>
              <a:rPr lang="ja-JP" altLang="en-US" sz="1200" dirty="0">
                <a:solidFill>
                  <a:srgbClr val="0088A3"/>
                </a:solidFill>
                <a:latin typeface="UD デジタル 教科書体 NP-R" panose="02020400000000000000" pitchFamily="18" charset="-128"/>
                <a:ea typeface="UD デジタル 教科書体 NP-R" panose="02020400000000000000" pitchFamily="18" charset="-128"/>
              </a:rPr>
              <a:t>市議会レポートほうれんそう</a:t>
            </a:r>
            <a:endParaRPr lang="ja-JP" altLang="en-US" sz="300" spc="-300" dirty="0">
              <a:solidFill>
                <a:srgbClr val="0088A3"/>
              </a:solidFill>
              <a:latin typeface="UD デジタル 教科書体 NP-R" panose="02020400000000000000" pitchFamily="18" charset="-128"/>
              <a:ea typeface="UD デジタル 教科書体 NP-R" panose="02020400000000000000" pitchFamily="18" charset="-128"/>
            </a:endParaRPr>
          </a:p>
        </p:txBody>
      </p:sp>
      <p:sp>
        <p:nvSpPr>
          <p:cNvPr id="21" name="正方形/長方形 20"/>
          <p:cNvSpPr/>
          <p:nvPr/>
        </p:nvSpPr>
        <p:spPr>
          <a:xfrm>
            <a:off x="1316250" y="6384162"/>
            <a:ext cx="3989981" cy="502862"/>
          </a:xfrm>
          <a:prstGeom prst="rect">
            <a:avLst/>
          </a:prstGeom>
          <a:noFill/>
          <a:ln w="9525" cap="flat" cmpd="sng" algn="ctr">
            <a:noFill/>
            <a:prstDash val="solid"/>
          </a:ln>
          <a:effectLst/>
        </p:spPr>
        <p:txBody>
          <a:bodyPr lIns="0" tIns="0" rIns="0" bIns="0" rtlCol="0" anchor="t" anchorCtr="0"/>
          <a:lstStyle/>
          <a:p>
            <a:pPr marL="0" marR="0" lvl="0" indent="0" defTabSz="396027" eaLnBrk="1" fontAlgn="auto" latinLnBrk="0" hangingPunct="1">
              <a:lnSpc>
                <a:spcPct val="100000"/>
              </a:lnSpc>
              <a:spcBef>
                <a:spcPts val="0"/>
              </a:spcBef>
              <a:spcAft>
                <a:spcPts val="0"/>
              </a:spcAft>
              <a:buClrTx/>
              <a:buSzTx/>
              <a:buFontTx/>
              <a:buNone/>
              <a:tabLst/>
              <a:defRPr/>
            </a:pPr>
            <a:r>
              <a:rPr kumimoji="0" lang="ja-JP" altLang="en-US" sz="2400" b="0" i="0" u="none" strike="noStrike" kern="0" cap="none" spc="0" normalizeH="0" baseline="0" noProof="0" dirty="0">
                <a:ln>
                  <a:noFill/>
                </a:ln>
                <a:solidFill>
                  <a:srgbClr val="0088A3"/>
                </a:solidFill>
                <a:effectLst/>
                <a:uLnTx/>
                <a:uFillTx/>
                <a:latin typeface="UD デジタル 教科書体 NK-B" panose="02020700000000000000" pitchFamily="18" charset="-128"/>
                <a:ea typeface="UD デジタル 教科書体 NK-B" panose="02020700000000000000" pitchFamily="18" charset="-128"/>
              </a:rPr>
              <a:t>岩永ひさか</a:t>
            </a:r>
            <a:r>
              <a:rPr kumimoji="0" lang="ja-JP" altLang="en-US" sz="1600" b="0" i="0" u="none" strike="noStrike" kern="0" cap="none" spc="0" normalizeH="0" baseline="0" noProof="0" dirty="0">
                <a:ln>
                  <a:noFill/>
                </a:ln>
                <a:solidFill>
                  <a:srgbClr val="0088A3"/>
                </a:solidFill>
                <a:effectLst/>
                <a:uLnTx/>
                <a:uFillTx/>
                <a:latin typeface="UD デジタル 教科書体 N-B" panose="02020700000000000000" pitchFamily="17" charset="-128"/>
                <a:ea typeface="UD デジタル 教科書体 N-B" panose="02020700000000000000" pitchFamily="17" charset="-128"/>
              </a:rPr>
              <a:t>へのご相談は・・・</a:t>
            </a:r>
            <a:endParaRPr kumimoji="0" lang="ja-JP" altLang="en-US" sz="1050" b="0" i="0" u="none" strike="noStrike" kern="0" cap="none" spc="-300" normalizeH="0" baseline="0" noProof="0" dirty="0">
              <a:ln>
                <a:noFill/>
              </a:ln>
              <a:solidFill>
                <a:srgbClr val="0088A3"/>
              </a:solidFill>
              <a:effectLst/>
              <a:uLnTx/>
              <a:uFillTx/>
              <a:latin typeface="UD デジタル 教科書体 N-B" panose="02020700000000000000" pitchFamily="17" charset="-128"/>
              <a:ea typeface="UD デジタル 教科書体 N-B" panose="02020700000000000000" pitchFamily="17" charset="-128"/>
            </a:endParaRPr>
          </a:p>
        </p:txBody>
      </p:sp>
      <p:sp>
        <p:nvSpPr>
          <p:cNvPr id="22" name="正方形/長方形 21"/>
          <p:cNvSpPr/>
          <p:nvPr/>
        </p:nvSpPr>
        <p:spPr>
          <a:xfrm>
            <a:off x="1306053" y="6772653"/>
            <a:ext cx="3808815" cy="460637"/>
          </a:xfrm>
          <a:prstGeom prst="rect">
            <a:avLst/>
          </a:prstGeom>
          <a:noFill/>
          <a:ln w="3175" cap="rnd" cmpd="sng" algn="ctr">
            <a:noFill/>
            <a:prstDash val="solid"/>
          </a:ln>
          <a:effectLst/>
        </p:spPr>
        <p:txBody>
          <a:bodyPr lIns="0" tIns="0" rIns="0" bIns="0" rtlCol="0" anchor="b"/>
          <a:lstStyle/>
          <a:p>
            <a:pPr marL="0" marR="0" lvl="0" indent="0" defTabSz="396027"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FF0066"/>
                </a:solidFill>
                <a:effectLst/>
                <a:uLnTx/>
                <a:uFillTx/>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ご用件</a:t>
            </a:r>
            <a:r>
              <a:rPr kumimoji="0" lang="ja-JP" altLang="en-US" sz="11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と</a:t>
            </a:r>
            <a:r>
              <a:rPr kumimoji="0" lang="ja-JP" altLang="en-US" sz="1100" b="0" i="0" u="none" strike="noStrike" kern="0" cap="none" spc="0" normalizeH="0" baseline="0" noProof="0" dirty="0">
                <a:ln>
                  <a:noFill/>
                </a:ln>
                <a:solidFill>
                  <a:srgbClr val="FF0066"/>
                </a:solidFill>
                <a:effectLst/>
                <a:uLnTx/>
                <a:uFillTx/>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希望する連絡先</a:t>
            </a:r>
            <a:r>
              <a:rPr kumimoji="0" lang="ja-JP" altLang="en-US" sz="11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を留守番電話へ！必ず折り返します。</a:t>
            </a:r>
            <a:endParaRPr kumimoji="0" lang="en-US" altLang="ja-JP" sz="10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pPr marL="0" marR="0" lvl="0" indent="0" defTabSz="396027" eaLnBrk="1" fontAlgn="auto" latinLnBrk="0" hangingPunct="1">
              <a:lnSpc>
                <a:spcPct val="100000"/>
              </a:lnSpc>
              <a:spcBef>
                <a:spcPts val="0"/>
              </a:spcBef>
              <a:spcAft>
                <a:spcPts val="0"/>
              </a:spcAft>
              <a:buClrTx/>
              <a:buSzTx/>
              <a:buFontTx/>
              <a:buNone/>
              <a:tabLst/>
              <a:defRPr/>
            </a:pPr>
            <a:r>
              <a:rPr kumimoji="0" lang="en-US" altLang="ja-JP" sz="1200" b="1"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TEL  </a:t>
            </a:r>
            <a:r>
              <a:rPr kumimoji="0" lang="en-US" altLang="ja-JP" sz="1800" b="1"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042-371-0763</a:t>
            </a:r>
            <a:r>
              <a:rPr kumimoji="0" lang="ja-JP" altLang="en-US" sz="1800" b="1"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　</a:t>
            </a:r>
            <a:r>
              <a:rPr kumimoji="0" lang="zh-TW" altLang="en-US" sz="11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留守番電話専用</a:t>
            </a:r>
            <a:endParaRPr kumimoji="0" lang="ja-JP" altLang="en-US" sz="1800" b="1"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p:txBody>
      </p:sp>
      <p:sp>
        <p:nvSpPr>
          <p:cNvPr id="24" name="テキスト ボックス 23"/>
          <p:cNvSpPr txBox="1"/>
          <p:nvPr/>
        </p:nvSpPr>
        <p:spPr>
          <a:xfrm>
            <a:off x="1239964" y="5315035"/>
            <a:ext cx="4050300" cy="830997"/>
          </a:xfrm>
          <a:prstGeom prst="rect">
            <a:avLst/>
          </a:prstGeom>
          <a:noFill/>
        </p:spPr>
        <p:txBody>
          <a:bodyPr wrap="square" rtlCol="0">
            <a:spAutoFit/>
          </a:bodyPr>
          <a:lstStyle/>
          <a:p>
            <a:pPr defTabSz="396027" fontAlgn="auto">
              <a:spcBef>
                <a:spcPts val="0"/>
              </a:spcBef>
              <a:spcAft>
                <a:spcPts val="0"/>
              </a:spcAft>
            </a:pPr>
            <a:r>
              <a:rPr lang="en-US" altLang="ja-JP" sz="80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1977</a:t>
            </a:r>
            <a:r>
              <a:rPr lang="ja-JP" altLang="en-US" sz="80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年	兵庫県神戸市生まれ／</a:t>
            </a:r>
            <a:r>
              <a:rPr lang="en-US" altLang="ja-JP" sz="80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1989</a:t>
            </a:r>
            <a:r>
              <a:rPr lang="ja-JP" altLang="en-US" sz="80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年 北諏訪小学校卒／</a:t>
            </a:r>
            <a:r>
              <a:rPr lang="en-US" altLang="ja-JP" sz="80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1992</a:t>
            </a:r>
            <a:r>
              <a:rPr lang="ja-JP" altLang="en-US" sz="80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年 桐朋女子中学校卒</a:t>
            </a:r>
          </a:p>
          <a:p>
            <a:pPr defTabSz="396027" fontAlgn="auto">
              <a:spcBef>
                <a:spcPts val="0"/>
              </a:spcBef>
              <a:spcAft>
                <a:spcPts val="0"/>
              </a:spcAft>
            </a:pPr>
            <a:r>
              <a:rPr lang="en-US" altLang="ja-JP" sz="80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1995</a:t>
            </a:r>
            <a:r>
              <a:rPr lang="ja-JP" altLang="en-US" sz="80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年	桐朋女子高等学校（普通科）卒／</a:t>
            </a:r>
            <a:r>
              <a:rPr lang="en-US" altLang="ja-JP" sz="80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1999</a:t>
            </a:r>
            <a:r>
              <a:rPr lang="ja-JP" altLang="en-US" sz="80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年　中央大学法学部政治学科卒</a:t>
            </a:r>
            <a:endParaRPr lang="en-US" altLang="ja-JP" sz="80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endParaRPr>
          </a:p>
          <a:p>
            <a:pPr defTabSz="396027" fontAlgn="auto">
              <a:spcBef>
                <a:spcPts val="0"/>
              </a:spcBef>
              <a:spcAft>
                <a:spcPts val="0"/>
              </a:spcAft>
            </a:pPr>
            <a:r>
              <a:rPr lang="en-US" altLang="ja-JP" sz="80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1999</a:t>
            </a:r>
            <a:r>
              <a:rPr lang="ja-JP" altLang="en-US" sz="80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年～</a:t>
            </a:r>
            <a:r>
              <a:rPr lang="en-US" altLang="ja-JP" sz="80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2002</a:t>
            </a:r>
            <a:r>
              <a:rPr lang="ja-JP" altLang="en-US" sz="80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年　中小企業金融公庫（今の日本政策金融公庫）勤務／</a:t>
            </a:r>
            <a:r>
              <a:rPr lang="en-US" altLang="ja-JP" sz="80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2002</a:t>
            </a:r>
            <a:r>
              <a:rPr lang="ja-JP" altLang="en-US" sz="80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年</a:t>
            </a:r>
            <a:r>
              <a:rPr lang="en-US" altLang="ja-JP" sz="80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4</a:t>
            </a:r>
            <a:r>
              <a:rPr lang="ja-JP" altLang="en-US" sz="80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月　多摩市議会議員補欠選挙当選／</a:t>
            </a:r>
            <a:r>
              <a:rPr lang="en-US" altLang="ja-JP" sz="80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2006</a:t>
            </a:r>
            <a:r>
              <a:rPr lang="ja-JP" altLang="en-US" sz="80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年　明治大学公共政策大学院ガバナンス研究科修了（公共政策学修士）／</a:t>
            </a:r>
            <a:r>
              <a:rPr lang="en-US" altLang="ja-JP" sz="80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2017</a:t>
            </a:r>
            <a:r>
              <a:rPr lang="ja-JP" altLang="en-US" sz="80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年～</a:t>
            </a:r>
            <a:r>
              <a:rPr lang="en-US" altLang="ja-JP" sz="80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2019</a:t>
            </a:r>
            <a:r>
              <a:rPr lang="ja-JP" altLang="en-US" sz="80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年　多摩市議会第</a:t>
            </a:r>
            <a:r>
              <a:rPr lang="en-US" altLang="ja-JP" sz="80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31</a:t>
            </a:r>
            <a:r>
              <a:rPr lang="ja-JP" altLang="en-US" sz="80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代議長</a:t>
            </a:r>
            <a:endParaRPr lang="en-US" altLang="ja-JP" sz="80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endParaRPr>
          </a:p>
          <a:p>
            <a:pPr defTabSz="396027" fontAlgn="auto">
              <a:spcBef>
                <a:spcPts val="0"/>
              </a:spcBef>
              <a:spcAft>
                <a:spcPts val="0"/>
              </a:spcAft>
            </a:pPr>
            <a:r>
              <a:rPr lang="en-US" altLang="ja-JP" sz="80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2019</a:t>
            </a:r>
            <a:r>
              <a:rPr lang="ja-JP" altLang="en-US" sz="80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年現在　議員歴</a:t>
            </a:r>
            <a:r>
              <a:rPr lang="en-US" altLang="ja-JP" sz="80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6</a:t>
            </a:r>
            <a:r>
              <a:rPr lang="ja-JP" altLang="en-US" sz="80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期</a:t>
            </a:r>
            <a:r>
              <a:rPr lang="en-US" altLang="ja-JP" sz="80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18</a:t>
            </a:r>
            <a:r>
              <a:rPr lang="ja-JP" altLang="en-US" sz="80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年　諏訪</a:t>
            </a:r>
            <a:r>
              <a:rPr lang="en-US" altLang="ja-JP" sz="80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2</a:t>
            </a:r>
            <a:r>
              <a:rPr lang="ja-JP" altLang="en-US" sz="80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丁目在住　</a:t>
            </a:r>
            <a:endParaRPr lang="en-US" altLang="ja-JP" sz="80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38" name="正方形/長方形 37"/>
          <p:cNvSpPr/>
          <p:nvPr/>
        </p:nvSpPr>
        <p:spPr>
          <a:xfrm>
            <a:off x="5465660" y="2222817"/>
            <a:ext cx="5055319" cy="4775176"/>
          </a:xfrm>
          <a:prstGeom prst="rect">
            <a:avLst/>
          </a:prstGeom>
          <a:noFill/>
          <a:ln w="22225" cap="flat" cmpd="sng" algn="ctr">
            <a:solidFill>
              <a:srgbClr val="0088A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216000" tIns="180000" rIns="216000" bIns="180000" rtlCol="0" anchor="t" anchorCtr="0">
            <a:noAutofit/>
          </a:bodyPr>
          <a:lstStyle/>
          <a:p>
            <a:pPr lvl="0">
              <a:lnSpc>
                <a:spcPct val="130000"/>
              </a:lnSpc>
              <a:spcAft>
                <a:spcPts val="600"/>
              </a:spcAft>
            </a:pPr>
            <a:r>
              <a:rPr lang="ja-JP" altLang="en-US" sz="1400" kern="400" dirty="0">
                <a:solidFill>
                  <a:prstClr val="black"/>
                </a:solidFill>
                <a:latin typeface="HGP行書体" panose="03000600000000000000" pitchFamily="66" charset="-128"/>
                <a:ea typeface="HGP行書体" panose="03000600000000000000" pitchFamily="66" charset="-128"/>
                <a:cs typeface="Meiryo UI" panose="020B0604030504040204" pitchFamily="50" charset="-128"/>
              </a:rPr>
              <a:t>　　　　　　　　　　　　　　　　　　　　</a:t>
            </a:r>
            <a:r>
              <a:rPr lang="ja-JP" altLang="en-US" sz="2800" kern="400" dirty="0">
                <a:solidFill>
                  <a:prstClr val="black"/>
                </a:solidFill>
                <a:latin typeface="HGP行書体" panose="03000600000000000000" pitchFamily="66" charset="-128"/>
                <a:ea typeface="HGP行書体" panose="03000600000000000000" pitchFamily="66" charset="-128"/>
                <a:cs typeface="Meiryo UI" panose="020B0604030504040204" pitchFamily="50" charset="-128"/>
              </a:rPr>
              <a:t>　　　　　　</a:t>
            </a:r>
            <a:endParaRPr lang="en-US" altLang="ja-JP" sz="2400" kern="400" dirty="0">
              <a:solidFill>
                <a:prstClr val="black"/>
              </a:solidFill>
              <a:latin typeface="HGP行書体" panose="03000600000000000000" pitchFamily="66" charset="-128"/>
              <a:ea typeface="HGP行書体" panose="03000600000000000000" pitchFamily="66" charset="-128"/>
            </a:endParaRPr>
          </a:p>
        </p:txBody>
      </p:sp>
      <p:sp>
        <p:nvSpPr>
          <p:cNvPr id="39" name="テキスト ボックス 38"/>
          <p:cNvSpPr txBox="1"/>
          <p:nvPr/>
        </p:nvSpPr>
        <p:spPr>
          <a:xfrm>
            <a:off x="5514357" y="2213967"/>
            <a:ext cx="4917840" cy="4662815"/>
          </a:xfrm>
          <a:prstGeom prst="rect">
            <a:avLst/>
          </a:prstGeom>
          <a:noFill/>
        </p:spPr>
        <p:txBody>
          <a:bodyPr wrap="square" rtlCol="0">
            <a:spAutoFit/>
          </a:bodyPr>
          <a:lstStyle/>
          <a:p>
            <a:br>
              <a:rPr lang="en-US" altLang="ja-JP" sz="1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br>
            <a:r>
              <a:rPr lang="ja-JP" altLang="en-US" sz="1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r>
              <a:rPr lang="en-US" altLang="ja-JP" sz="1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2020</a:t>
            </a:r>
            <a:r>
              <a:rPr lang="ja-JP" altLang="en-US" sz="1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年夏のオリンピック・パラリンピックに向けた取り組みがいよいよ本格化することに期待感が高まる最中、武漢からはじまったと言われる新型コロナウイルスの感染の広がりは、私たちの暮らしを襲い、生活を一変させました。感染防止に有用と言われている「</a:t>
            </a:r>
            <a:r>
              <a:rPr lang="en-US" altLang="ja-JP" sz="1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1.5</a:t>
            </a:r>
            <a:r>
              <a:rPr lang="ja-JP" altLang="en-US" sz="1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メートル以上の人との距離（社会的距離）を取るように心がけたいですね。</a:t>
            </a:r>
            <a:endParaRPr lang="en-US" altLang="ja-JP" sz="1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r>
              <a:rPr lang="ja-JP" altLang="en-US" sz="1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br>
              <a:rPr lang="en-US" altLang="ja-JP" sz="1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br>
            <a:r>
              <a:rPr lang="ja-JP" altLang="en-US" sz="1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私たち多摩市議会も</a:t>
            </a:r>
            <a:r>
              <a:rPr lang="en-US" altLang="ja-JP" sz="1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3</a:t>
            </a:r>
            <a:r>
              <a:rPr lang="ja-JP" altLang="en-US" sz="1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月開催の第</a:t>
            </a:r>
            <a:r>
              <a:rPr lang="en-US" altLang="ja-JP" sz="1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1</a:t>
            </a:r>
            <a:r>
              <a:rPr lang="ja-JP" altLang="en-US" sz="1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回定例会は日程を大幅に見直すなど、新型コロナウイルス感染拡大防止に対応して臨みました。「その時、何をどう判断するか、あるいは決断をするのか・・・」後日談ではさまざま語れることはあるでしょう。しかし、過去の判断を悔いている暇（いとま）はなく、次々の状況変化にスピード感をもって、最善策を尽くしていかねばならない「真の政治のリーダー像」を考える良い機会にもなっているような気がします。そこにある重大な責任と役割、大きさを痛感させられるばかりです。</a:t>
            </a:r>
            <a:endParaRPr lang="en-US" altLang="ja-JP" sz="1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endParaRPr lang="en-US" altLang="ja-JP" sz="1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r>
              <a:rPr lang="ja-JP" altLang="en-US" sz="1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そして、政治のリーダーシップを誰に託していくのか。その決定権は紛れもなく私たち市民、国民一人ひとりの手にあることも再認識、再確認させられるものです。</a:t>
            </a:r>
            <a:endParaRPr lang="en-US" altLang="ja-JP" sz="1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endParaRPr kumimoji="1" lang="en-US" altLang="ja-JP" sz="1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endParaRPr kumimoji="1" lang="en-US" altLang="ja-JP" sz="1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r>
              <a:rPr lang="ja-JP" altLang="en-US" sz="1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お困りごとがありましたら、まずはお一人で抱え込まず、相談する窓口まで、お問い合わせいただけたらと思いますし、ただ、どこに連絡をすればよいのか迷われたり、悩まれたりする場合もあるかと思います。その時には、どうぞ、どうかお気軽に私にご連絡をいただければ幸いです。</a:t>
            </a:r>
            <a:endParaRPr lang="en-US" altLang="ja-JP" sz="1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r>
              <a:rPr kumimoji="1" lang="ja-JP" altLang="en-US" sz="1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endParaRPr kumimoji="1" lang="en-US" altLang="ja-JP" sz="1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r>
              <a:rPr lang="ja-JP" altLang="en-US" sz="1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r>
              <a:rPr lang="en-US" altLang="ja-JP" sz="1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2020</a:t>
            </a:r>
            <a:r>
              <a:rPr lang="ja-JP" altLang="en-US" sz="1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年５月</a:t>
            </a:r>
            <a:endParaRPr lang="en-US" altLang="ja-JP" sz="11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pic>
        <p:nvPicPr>
          <p:cNvPr id="40" name="図 3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763148" y="6540841"/>
            <a:ext cx="1186162" cy="399313"/>
          </a:xfrm>
          <a:prstGeom prst="rect">
            <a:avLst/>
          </a:prstGeom>
        </p:spPr>
      </p:pic>
      <p:cxnSp>
        <p:nvCxnSpPr>
          <p:cNvPr id="52" name="直線コネクタ 51"/>
          <p:cNvCxnSpPr/>
          <p:nvPr/>
        </p:nvCxnSpPr>
        <p:spPr>
          <a:xfrm>
            <a:off x="279256" y="5128251"/>
            <a:ext cx="4832772" cy="0"/>
          </a:xfrm>
          <a:prstGeom prst="line">
            <a:avLst/>
          </a:prstGeom>
          <a:noFill/>
          <a:ln w="28575" cap="flat" cmpd="sng" algn="ctr">
            <a:solidFill>
              <a:srgbClr val="0088A3"/>
            </a:solidFill>
            <a:prstDash val="solid"/>
          </a:ln>
          <a:effectLst/>
        </p:spPr>
      </p:cxnSp>
      <p:sp>
        <p:nvSpPr>
          <p:cNvPr id="68" name="テキスト ボックス 67"/>
          <p:cNvSpPr txBox="1"/>
          <p:nvPr/>
        </p:nvSpPr>
        <p:spPr>
          <a:xfrm>
            <a:off x="377362" y="5444549"/>
            <a:ext cx="712716" cy="338554"/>
          </a:xfrm>
          <a:prstGeom prst="rect">
            <a:avLst/>
          </a:prstGeom>
          <a:solidFill>
            <a:srgbClr val="0088A3"/>
          </a:solidFill>
          <a:ln w="31750">
            <a:noFill/>
          </a:ln>
        </p:spPr>
        <p:txBody>
          <a:bodyPr wrap="square" rtlCol="0">
            <a:spAutoFit/>
          </a:bodyPr>
          <a:lstStyle/>
          <a:p>
            <a:pPr algn="ctr"/>
            <a:r>
              <a:rPr lang="en-US" altLang="ja-JP" sz="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HISAKA’S</a:t>
            </a:r>
            <a:r>
              <a:rPr lang="ja-JP" altLang="en-US" sz="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Profile</a:t>
            </a:r>
            <a:endParaRPr kumimoji="1" lang="en-US" altLang="ja-JP" sz="200" dirty="0">
              <a:solidFill>
                <a:srgbClr val="0088A3"/>
              </a:solidFill>
              <a:latin typeface="Nちはやフォント＋" panose="02000600000000000000" pitchFamily="2" charset="-128"/>
              <a:ea typeface="Nちはやフォント＋" panose="02000600000000000000" pitchFamily="2" charset="-128"/>
            </a:endParaRPr>
          </a:p>
        </p:txBody>
      </p:sp>
      <p:sp>
        <p:nvSpPr>
          <p:cNvPr id="36" name="正方形/長方形 35"/>
          <p:cNvSpPr/>
          <p:nvPr/>
        </p:nvSpPr>
        <p:spPr bwMode="auto">
          <a:xfrm>
            <a:off x="147160" y="310021"/>
            <a:ext cx="53447" cy="264626"/>
          </a:xfrm>
          <a:prstGeom prst="rect">
            <a:avLst/>
          </a:prstGeom>
          <a:solidFill>
            <a:srgbClr val="0088A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1400" rtl="0" eaLnBrk="1" fontAlgn="base" latinLnBrk="0" hangingPunct="1">
              <a:lnSpc>
                <a:spcPct val="100000"/>
              </a:lnSpc>
              <a:spcBef>
                <a:spcPct val="0"/>
              </a:spcBef>
              <a:spcAft>
                <a:spcPct val="0"/>
              </a:spcAft>
              <a:buClrTx/>
              <a:buSzTx/>
              <a:buFontTx/>
              <a:buNone/>
              <a:tabLst/>
            </a:pPr>
            <a:endParaRPr kumimoji="1" lang="ja-JP" altLang="en-US" sz="2100" b="0" i="0" u="none" strike="noStrike" cap="none" normalizeH="0" baseline="0">
              <a:ln>
                <a:noFill/>
              </a:ln>
              <a:solidFill>
                <a:schemeClr val="tx1"/>
              </a:solidFill>
              <a:effectLst/>
              <a:latin typeface="Arial" charset="0"/>
              <a:ea typeface="ＭＳ Ｐゴシック" charset="-128"/>
            </a:endParaRPr>
          </a:p>
        </p:txBody>
      </p:sp>
      <p:sp>
        <p:nvSpPr>
          <p:cNvPr id="74" name="正方形/長方形 73"/>
          <p:cNvSpPr/>
          <p:nvPr/>
        </p:nvSpPr>
        <p:spPr>
          <a:xfrm>
            <a:off x="5383332" y="463926"/>
            <a:ext cx="4169475" cy="370610"/>
          </a:xfrm>
          <a:prstGeom prst="rect">
            <a:avLst/>
          </a:prstGeom>
          <a:noFill/>
          <a:ln w="9525" cap="flat" cmpd="sng" algn="ctr">
            <a:noFill/>
            <a:prstDash val="solid"/>
          </a:ln>
          <a:effectLst/>
        </p:spPr>
        <p:txBody>
          <a:bodyPr lIns="0" tIns="0" rIns="0" bIns="0" rtlCol="0" anchor="ctr" anchorCtr="0"/>
          <a:lstStyle/>
          <a:p>
            <a:pPr marL="0" marR="0" lvl="0" indent="0" defTabSz="396027" eaLnBrk="1" fontAlgn="auto" latinLnBrk="0" hangingPunct="1">
              <a:lnSpc>
                <a:spcPct val="100000"/>
              </a:lnSpc>
              <a:spcBef>
                <a:spcPts val="0"/>
              </a:spcBef>
              <a:spcAft>
                <a:spcPts val="0"/>
              </a:spcAft>
              <a:buClrTx/>
              <a:buSzTx/>
              <a:buFontTx/>
              <a:buNone/>
              <a:tabLst/>
              <a:defRPr/>
            </a:pPr>
            <a:r>
              <a:rPr kumimoji="0" lang="ja-JP" altLang="en-US" sz="1800" i="0" u="none" strike="noStrike" kern="0" cap="none" normalizeH="0" baseline="0" noProof="0" dirty="0">
                <a:ln w="25400">
                  <a:noFill/>
                </a:ln>
                <a:solidFill>
                  <a:srgbClr val="0088A3"/>
                </a:solidFill>
                <a:effectLst/>
                <a:uLnTx/>
                <a:uFillTx/>
                <a:latin typeface="07やさしさゴシックボールド" panose="02000600000000000000" pitchFamily="2" charset="-128"/>
                <a:ea typeface="07やさしさゴシックボールド" panose="02000600000000000000" pitchFamily="2" charset="-128"/>
              </a:rPr>
              <a:t> </a:t>
            </a:r>
            <a:r>
              <a:rPr kumimoji="0" lang="ja-JP" altLang="en-US" sz="1800" i="0" u="none" strike="noStrike" kern="0" cap="none" normalizeH="0" baseline="0" noProof="0" dirty="0">
                <a:ln w="25400">
                  <a:noFill/>
                </a:ln>
                <a:solidFill>
                  <a:srgbClr val="0088A3"/>
                </a:solidFill>
                <a:effectLst/>
                <a:uLnTx/>
                <a:uFillTx/>
                <a:latin typeface="UD デジタル 教科書体 NK-B" panose="02020700000000000000" pitchFamily="18" charset="-128"/>
                <a:ea typeface="UD デジタル 教科書体 NK-B" panose="02020700000000000000" pitchFamily="18" charset="-128"/>
              </a:rPr>
              <a:t>多摩市議会議員</a:t>
            </a:r>
            <a:r>
              <a:rPr kumimoji="0" lang="ja-JP" altLang="en-US" sz="1200" i="0" u="none" strike="noStrike" kern="0" cap="none" normalizeH="0" baseline="0" noProof="0" dirty="0">
                <a:ln w="25400">
                  <a:noFill/>
                </a:ln>
                <a:solidFill>
                  <a:srgbClr val="0088A3"/>
                </a:solidFill>
                <a:effectLst/>
                <a:uLnTx/>
                <a:uFillTx/>
                <a:latin typeface="UD デジタル 教科書体 NK-B" panose="02020700000000000000" pitchFamily="18" charset="-128"/>
                <a:ea typeface="UD デジタル 教科書体 NK-B" panose="02020700000000000000" pitchFamily="18" charset="-128"/>
              </a:rPr>
              <a:t>　</a:t>
            </a:r>
            <a:r>
              <a:rPr kumimoji="0" lang="ja-JP" altLang="en-US" sz="1800" i="0" u="none" strike="noStrike" kern="0" cap="none" normalizeH="0" baseline="0" noProof="0" dirty="0">
                <a:ln w="25400">
                  <a:noFill/>
                </a:ln>
                <a:solidFill>
                  <a:srgbClr val="0088A3"/>
                </a:solidFill>
                <a:effectLst/>
                <a:uLnTx/>
                <a:uFillTx/>
                <a:latin typeface="UD デジタル 教科書体 NK-B" panose="02020700000000000000" pitchFamily="18" charset="-128"/>
                <a:ea typeface="UD デジタル 教科書体 NK-B" panose="02020700000000000000" pitchFamily="18" charset="-128"/>
              </a:rPr>
              <a:t>　</a:t>
            </a:r>
            <a:r>
              <a:rPr kumimoji="0" lang="ja-JP" altLang="en-US" sz="1800" i="0" u="none" strike="noStrike" kern="0" cap="none" normalizeH="0" baseline="0" noProof="0" dirty="0">
                <a:ln w="25400">
                  <a:noFill/>
                </a:ln>
                <a:solidFill>
                  <a:srgbClr val="0088A3"/>
                </a:solidFill>
                <a:effectLst/>
                <a:uLnTx/>
                <a:uFillTx/>
                <a:latin typeface="07やさしさゴシックボールド" panose="02000600000000000000" pitchFamily="2" charset="-128"/>
                <a:ea typeface="07やさしさゴシックボールド" panose="02000600000000000000" pitchFamily="2" charset="-128"/>
              </a:rPr>
              <a:t>　</a:t>
            </a:r>
            <a:endParaRPr kumimoji="0" lang="ja-JP" altLang="en-US" sz="1400" i="0" u="none" strike="noStrike" kern="0" cap="none" normalizeH="0" baseline="0" noProof="0" dirty="0">
              <a:ln w="25400">
                <a:noFill/>
              </a:ln>
              <a:solidFill>
                <a:srgbClr val="0088A3"/>
              </a:solidFill>
              <a:effectLst/>
              <a:uLnTx/>
              <a:uFillTx/>
              <a:latin typeface="07やさしさゴシックボールド" panose="02000600000000000000" pitchFamily="2" charset="-128"/>
              <a:ea typeface="07やさしさゴシックボールド" panose="02000600000000000000" pitchFamily="2" charset="-128"/>
            </a:endParaRPr>
          </a:p>
        </p:txBody>
      </p:sp>
      <p:sp>
        <p:nvSpPr>
          <p:cNvPr id="9" name="テキスト ボックス 8"/>
          <p:cNvSpPr txBox="1"/>
          <p:nvPr/>
        </p:nvSpPr>
        <p:spPr>
          <a:xfrm>
            <a:off x="5465660" y="1348023"/>
            <a:ext cx="2699107" cy="461665"/>
          </a:xfrm>
          <a:prstGeom prst="rect">
            <a:avLst/>
          </a:prstGeom>
          <a:noFill/>
        </p:spPr>
        <p:txBody>
          <a:bodyPr wrap="square" rtlCol="0">
            <a:spAutoFit/>
          </a:bodyPr>
          <a:lstStyle/>
          <a:p>
            <a:pPr lvl="0" defTabSz="396027" fontAlgn="auto">
              <a:spcBef>
                <a:spcPts val="0"/>
              </a:spcBef>
              <a:spcAft>
                <a:spcPts val="0"/>
              </a:spcAft>
              <a:defRPr/>
            </a:pPr>
            <a:r>
              <a:rPr kumimoji="0" lang="ja-JP" altLang="en-US" sz="800" kern="0" dirty="0">
                <a:solidFill>
                  <a:prstClr val="black"/>
                </a:solidFill>
                <a:latin typeface="UD デジタル 教科書体 NP-R" panose="02020400000000000000" pitchFamily="18" charset="-128"/>
                <a:ea typeface="UD デジタル 教科書体 NP-R" panose="02020400000000000000" pitchFamily="18" charset="-128"/>
              </a:rPr>
              <a:t>所属会派　 フェアな市政　　発行者　岩永ひさか</a:t>
            </a:r>
            <a:endParaRPr kumimoji="0" lang="en-US" altLang="ja-JP" sz="800" kern="0" dirty="0">
              <a:solidFill>
                <a:prstClr val="black"/>
              </a:solidFill>
              <a:latin typeface="UD デジタル 教科書体 NP-R" panose="02020400000000000000" pitchFamily="18" charset="-128"/>
              <a:ea typeface="UD デジタル 教科書体 NP-R" panose="02020400000000000000" pitchFamily="18" charset="-128"/>
            </a:endParaRPr>
          </a:p>
          <a:p>
            <a:pPr lvl="0" defTabSz="396027" fontAlgn="auto">
              <a:spcBef>
                <a:spcPts val="0"/>
              </a:spcBef>
              <a:spcAft>
                <a:spcPts val="0"/>
              </a:spcAft>
              <a:defRPr/>
            </a:pPr>
            <a:r>
              <a:rPr kumimoji="0" lang="ja-JP" altLang="en-US" sz="800" kern="0" dirty="0">
                <a:solidFill>
                  <a:prstClr val="black"/>
                </a:solidFill>
                <a:latin typeface="UD デジタル 教科書体 NP-R" panose="02020400000000000000" pitchFamily="18" charset="-128"/>
                <a:ea typeface="UD デジタル 教科書体 NP-R" panose="02020400000000000000" pitchFamily="18" charset="-128"/>
              </a:rPr>
              <a:t>連絡先　多摩市諏訪</a:t>
            </a:r>
            <a:r>
              <a:rPr kumimoji="0" lang="en-US" altLang="ja-JP" sz="800" kern="0" dirty="0">
                <a:solidFill>
                  <a:prstClr val="black"/>
                </a:solidFill>
                <a:latin typeface="UD デジタル 教科書体 NP-R" panose="02020400000000000000" pitchFamily="18" charset="-128"/>
                <a:ea typeface="UD デジタル 教科書体 NP-R" panose="02020400000000000000" pitchFamily="18" charset="-128"/>
              </a:rPr>
              <a:t>2-2 B410</a:t>
            </a:r>
          </a:p>
          <a:p>
            <a:pPr lvl="0" defTabSz="396027" fontAlgn="auto">
              <a:spcBef>
                <a:spcPts val="0"/>
              </a:spcBef>
              <a:spcAft>
                <a:spcPts val="0"/>
              </a:spcAft>
              <a:defRPr/>
            </a:pPr>
            <a:r>
              <a:rPr kumimoji="0" lang="en-US" altLang="ja-JP" sz="800" kern="0" dirty="0">
                <a:solidFill>
                  <a:prstClr val="black"/>
                </a:solidFill>
                <a:latin typeface="UD デジタル 教科書体 NP-R" panose="02020400000000000000" pitchFamily="18" charset="-128"/>
                <a:ea typeface="UD デジタル 教科書体 NP-R" panose="02020400000000000000" pitchFamily="18" charset="-128"/>
              </a:rPr>
              <a:t>TEL/FAX 042-371-0763</a:t>
            </a:r>
          </a:p>
        </p:txBody>
      </p:sp>
      <p:sp>
        <p:nvSpPr>
          <p:cNvPr id="44" name="正方形/長方形 43"/>
          <p:cNvSpPr/>
          <p:nvPr/>
        </p:nvSpPr>
        <p:spPr>
          <a:xfrm>
            <a:off x="5529258" y="1752333"/>
            <a:ext cx="3585999" cy="257177"/>
          </a:xfrm>
          <a:prstGeom prst="rect">
            <a:avLst/>
          </a:prstGeom>
          <a:noFill/>
          <a:ln w="9525" cap="flat" cmpd="sng" algn="ctr">
            <a:noFill/>
            <a:prstDash val="solid"/>
          </a:ln>
          <a:effectLst/>
        </p:spPr>
        <p:txBody>
          <a:bodyPr lIns="0" tIns="0" rIns="0" bIns="0" rtlCol="0" anchor="t" anchorCtr="0"/>
          <a:lstStyle/>
          <a:p>
            <a:pPr marL="0" marR="0" lvl="0" indent="0" defTabSz="396027" eaLnBrk="1" fontAlgn="auto" latinLnBrk="0" hangingPunct="1">
              <a:lnSpc>
                <a:spcPct val="100000"/>
              </a:lnSpc>
              <a:spcBef>
                <a:spcPts val="0"/>
              </a:spcBef>
              <a:spcAft>
                <a:spcPts val="0"/>
              </a:spcAft>
              <a:buClrTx/>
              <a:buSzTx/>
              <a:buFontTx/>
              <a:buNone/>
              <a:tabLst/>
              <a:defRPr/>
            </a:pPr>
            <a:r>
              <a:rPr kumimoji="0" lang="en-US" altLang="ja-JP" sz="1600" b="1" i="0" u="none" strike="noStrike" kern="0" cap="none" spc="0" normalizeH="0" baseline="0" noProof="0" dirty="0">
                <a:ln>
                  <a:noFill/>
                </a:ln>
                <a:solidFill>
                  <a:srgbClr val="0088A3"/>
                </a:solidFill>
                <a:effectLst/>
                <a:uLnTx/>
                <a:uFillTx/>
                <a:latin typeface="UD デジタル 教科書体 NK-B" panose="02020700000000000000" pitchFamily="18" charset="-128"/>
                <a:ea typeface="UD デジタル 教科書体 NK-B" panose="02020700000000000000" pitchFamily="18" charset="-128"/>
              </a:rPr>
              <a:t>http://www.iwanaga-hisaka.net/</a:t>
            </a:r>
          </a:p>
        </p:txBody>
      </p:sp>
      <p:sp>
        <p:nvSpPr>
          <p:cNvPr id="45" name="円形吹き出し 44"/>
          <p:cNvSpPr/>
          <p:nvPr/>
        </p:nvSpPr>
        <p:spPr>
          <a:xfrm>
            <a:off x="8240303" y="1303838"/>
            <a:ext cx="985869" cy="455068"/>
          </a:xfrm>
          <a:prstGeom prst="wedgeEllipseCallout">
            <a:avLst>
              <a:gd name="adj1" fmla="val -42731"/>
              <a:gd name="adj2" fmla="val 48743"/>
            </a:avLst>
          </a:prstGeom>
          <a:solidFill>
            <a:srgbClr val="0088A3"/>
          </a:solidFill>
          <a:ln w="3175" cap="flat" cmpd="sng" algn="ctr">
            <a:noFill/>
            <a:prstDash val="solid"/>
          </a:ln>
          <a:effectLst/>
        </p:spPr>
        <p:txBody>
          <a:bodyPr lIns="0" tIns="0" rIns="0" bIns="0" rtlCol="0" anchor="ctr"/>
          <a:lstStyle/>
          <a:p>
            <a:pPr marL="0" marR="0" lvl="0" indent="0" algn="ctr" defTabSz="396027" eaLnBrk="1" fontAlgn="auto" latinLnBrk="0" hangingPunct="1">
              <a:lnSpc>
                <a:spcPct val="100000"/>
              </a:lnSpc>
              <a:spcBef>
                <a:spcPts val="0"/>
              </a:spcBef>
              <a:spcAft>
                <a:spcPts val="0"/>
              </a:spcAft>
              <a:buClrTx/>
              <a:buSzTx/>
              <a:buFontTx/>
              <a:buNone/>
              <a:tabLst/>
              <a:defRPr/>
            </a:pPr>
            <a:r>
              <a:rPr kumimoji="0" lang="ja-JP" altLang="en-US" sz="700" b="1" kern="0" dirty="0">
                <a:solidFill>
                  <a:srgbClr val="FFFF00"/>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ブ</a:t>
            </a:r>
            <a:r>
              <a:rPr kumimoji="0" lang="ja-JP" altLang="en-US" sz="700" b="1" i="0" u="none" strike="noStrike" kern="0" cap="none" spc="0" normalizeH="0" baseline="0" noProof="0" dirty="0">
                <a:ln>
                  <a:noFill/>
                </a:ln>
                <a:solidFill>
                  <a:srgbClr val="FFFF00"/>
                </a:solidFill>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rPr>
              <a:t>ログ更新中</a:t>
            </a:r>
            <a:r>
              <a:rPr kumimoji="0" lang="en-US" altLang="ja-JP" sz="700" b="1" i="0" u="none" strike="noStrike" kern="0" cap="none" spc="0" normalizeH="0" baseline="0" noProof="0" dirty="0">
                <a:ln>
                  <a:noFill/>
                </a:ln>
                <a:solidFill>
                  <a:srgbClr val="FFFF00"/>
                </a:solidFill>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rPr>
              <a:t>!!</a:t>
            </a:r>
            <a:r>
              <a:rPr kumimoji="0" lang="ja-JP" altLang="en-US" sz="700" b="1" i="0" u="none" strike="noStrike" kern="0" cap="none" spc="0" normalizeH="0" baseline="0" noProof="0" dirty="0">
                <a:ln>
                  <a:noFill/>
                </a:ln>
                <a:solidFill>
                  <a:srgbClr val="FFFF00"/>
                </a:solidFill>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rPr>
              <a:t>　</a:t>
            </a:r>
            <a:endParaRPr kumimoji="0" lang="en-US" altLang="ja-JP" sz="700" b="1" i="0" u="none" strike="noStrike" kern="0" cap="none" spc="0" normalizeH="0" baseline="0" noProof="0" dirty="0">
              <a:ln>
                <a:noFill/>
              </a:ln>
              <a:solidFill>
                <a:srgbClr val="FFFF00"/>
              </a:solidFill>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endParaRPr>
          </a:p>
          <a:p>
            <a:pPr marL="0" marR="0" lvl="0" indent="0" algn="ctr" defTabSz="396027" eaLnBrk="1" fontAlgn="auto" latinLnBrk="0" hangingPunct="1">
              <a:lnSpc>
                <a:spcPct val="100000"/>
              </a:lnSpc>
              <a:spcBef>
                <a:spcPts val="0"/>
              </a:spcBef>
              <a:spcAft>
                <a:spcPts val="0"/>
              </a:spcAft>
              <a:buClrTx/>
              <a:buSzTx/>
              <a:buFontTx/>
              <a:buNone/>
              <a:tabLst/>
              <a:defRPr/>
            </a:pPr>
            <a:r>
              <a:rPr kumimoji="0" lang="ja-JP" altLang="en-US" sz="700" b="1" i="0" u="none" strike="noStrike" kern="0" cap="none" spc="0" normalizeH="0" baseline="0" noProof="0" dirty="0">
                <a:ln>
                  <a:noFill/>
                </a:ln>
                <a:solidFill>
                  <a:srgbClr val="FFFF00"/>
                </a:solidFill>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rPr>
              <a:t>ご意見も随時</a:t>
            </a:r>
            <a:endParaRPr kumimoji="0" lang="en-US" altLang="ja-JP" sz="700" b="1" i="0" u="none" strike="noStrike" kern="0" cap="none" spc="0" normalizeH="0" baseline="0" noProof="0" dirty="0">
              <a:ln>
                <a:noFill/>
              </a:ln>
              <a:solidFill>
                <a:srgbClr val="FFFF00"/>
              </a:solidFill>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endParaRPr>
          </a:p>
          <a:p>
            <a:pPr marL="0" marR="0" lvl="0" indent="0" algn="ctr" defTabSz="396027" eaLnBrk="1" fontAlgn="auto" latinLnBrk="0" hangingPunct="1">
              <a:lnSpc>
                <a:spcPct val="100000"/>
              </a:lnSpc>
              <a:spcBef>
                <a:spcPts val="0"/>
              </a:spcBef>
              <a:spcAft>
                <a:spcPts val="0"/>
              </a:spcAft>
              <a:buClrTx/>
              <a:buSzTx/>
              <a:buFontTx/>
              <a:buNone/>
              <a:tabLst/>
              <a:defRPr/>
            </a:pPr>
            <a:r>
              <a:rPr kumimoji="0" lang="ja-JP" altLang="en-US" sz="700" b="1" i="0" u="none" strike="noStrike" kern="0" cap="none" spc="0" normalizeH="0" baseline="0" noProof="0" dirty="0">
                <a:ln>
                  <a:noFill/>
                </a:ln>
                <a:solidFill>
                  <a:srgbClr val="FFFF00"/>
                </a:solidFill>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rPr>
              <a:t>募集しております！</a:t>
            </a:r>
            <a:endParaRPr kumimoji="0" lang="en-US" altLang="ja-JP" sz="700" b="1" i="0" u="none" strike="noStrike" kern="0" cap="none" spc="0" normalizeH="0" baseline="0" noProof="0" dirty="0">
              <a:ln>
                <a:noFill/>
              </a:ln>
              <a:solidFill>
                <a:srgbClr val="FFFF00"/>
              </a:solidFill>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endParaRPr>
          </a:p>
        </p:txBody>
      </p:sp>
      <p:sp>
        <p:nvSpPr>
          <p:cNvPr id="34" name="テキスト ボックス 33"/>
          <p:cNvSpPr txBox="1"/>
          <p:nvPr/>
        </p:nvSpPr>
        <p:spPr>
          <a:xfrm>
            <a:off x="73419" y="258233"/>
            <a:ext cx="5232812" cy="338554"/>
          </a:xfrm>
          <a:prstGeom prst="rect">
            <a:avLst/>
          </a:prstGeom>
          <a:noFill/>
        </p:spPr>
        <p:txBody>
          <a:bodyPr wrap="square" rtlCol="0">
            <a:spAutoFit/>
          </a:bodyPr>
          <a:lstStyle/>
          <a:p>
            <a:pPr algn="dist"/>
            <a:r>
              <a:rPr kumimoji="1" lang="ja-JP" altLang="en-US" sz="1600" b="1" dirty="0">
                <a:solidFill>
                  <a:srgbClr val="0088A3"/>
                </a:solidFill>
                <a:latin typeface="BIZ UDPゴシック" panose="020B0400000000000000" pitchFamily="50" charset="-128"/>
                <a:ea typeface="BIZ UDPゴシック" panose="020B0400000000000000" pitchFamily="50" charset="-128"/>
              </a:rPr>
              <a:t> </a:t>
            </a:r>
            <a:r>
              <a:rPr kumimoji="1" lang="ja-JP" altLang="en-US" sz="1200" b="1" dirty="0">
                <a:solidFill>
                  <a:srgbClr val="0088A3"/>
                </a:solidFill>
                <a:latin typeface="BIZ UDPゴシック" panose="020B0400000000000000" pitchFamily="50" charset="-128"/>
                <a:ea typeface="BIZ UDPゴシック" panose="020B0400000000000000" pitchFamily="50" charset="-128"/>
              </a:rPr>
              <a:t>新型コロナウイルス対策</a:t>
            </a:r>
            <a:r>
              <a:rPr kumimoji="1" lang="ja-JP" altLang="en-US" sz="1400" b="1" dirty="0">
                <a:solidFill>
                  <a:srgbClr val="0088A3"/>
                </a:solidFill>
                <a:latin typeface="BIZ UDPゴシック" panose="020B0400000000000000" pitchFamily="50" charset="-128"/>
                <a:ea typeface="BIZ UDPゴシック" panose="020B0400000000000000" pitchFamily="50" charset="-128"/>
              </a:rPr>
              <a:t>　速やかにくらしの相談の窓口の設置を！</a:t>
            </a:r>
            <a:endParaRPr kumimoji="1" lang="ja-JP" altLang="en-US" sz="1600" b="1" dirty="0">
              <a:solidFill>
                <a:srgbClr val="0088A3"/>
              </a:solidFill>
              <a:latin typeface="BIZ UDPゴシック" panose="020B0400000000000000" pitchFamily="50" charset="-128"/>
              <a:ea typeface="BIZ UDPゴシック" panose="020B0400000000000000" pitchFamily="50" charset="-128"/>
            </a:endParaRPr>
          </a:p>
        </p:txBody>
      </p:sp>
      <p:sp>
        <p:nvSpPr>
          <p:cNvPr id="46" name="正方形/長方形 45">
            <a:extLst>
              <a:ext uri="{FF2B5EF4-FFF2-40B4-BE49-F238E27FC236}">
                <a16:creationId xmlns:a16="http://schemas.microsoft.com/office/drawing/2014/main" id="{03B5AD6B-F752-4652-AADD-D678FBAD45DA}"/>
              </a:ext>
            </a:extLst>
          </p:cNvPr>
          <p:cNvSpPr/>
          <p:nvPr/>
        </p:nvSpPr>
        <p:spPr>
          <a:xfrm>
            <a:off x="92882" y="133258"/>
            <a:ext cx="5213349" cy="108959"/>
          </a:xfrm>
          <a:prstGeom prst="rect">
            <a:avLst/>
          </a:prstGeom>
          <a:noFill/>
          <a:ln w="9525" cap="flat" cmpd="sng" algn="ctr">
            <a:noFill/>
            <a:prstDash val="solid"/>
          </a:ln>
          <a:effectLst/>
        </p:spPr>
        <p:txBody>
          <a:bodyPr lIns="0" tIns="0" rIns="0" bIns="0" rtlCol="0" anchor="t" anchorCtr="0"/>
          <a:lstStyle/>
          <a:p>
            <a:pPr marL="0" marR="0" lvl="0" indent="0" defTabSz="396027"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報告</a:t>
            </a:r>
            <a:r>
              <a:rPr kumimoji="0" lang="en-US" sz="7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a:t>
            </a:r>
            <a:r>
              <a:rPr kumimoji="0" lang="ja-JP" altLang="en-US" sz="7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ほう</a:t>
            </a:r>
            <a:r>
              <a:rPr kumimoji="0" lang="en-US" sz="7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a:t>
            </a:r>
            <a:r>
              <a:rPr kumimoji="0" lang="ja-JP" altLang="en-US" sz="7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・連絡</a:t>
            </a:r>
            <a:r>
              <a:rPr kumimoji="0" lang="en-US" sz="7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a:t>
            </a:r>
            <a:r>
              <a:rPr kumimoji="0" lang="ja-JP" altLang="en-US" sz="7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れん</a:t>
            </a:r>
            <a:r>
              <a:rPr kumimoji="0" lang="en-US" sz="7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a:t>
            </a:r>
            <a:r>
              <a:rPr kumimoji="0" lang="ja-JP" altLang="en-US" sz="7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・相談</a:t>
            </a:r>
            <a:r>
              <a:rPr kumimoji="0" lang="en-US" sz="7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a:t>
            </a:r>
            <a:r>
              <a:rPr kumimoji="0" lang="ja-JP" altLang="en-US" sz="7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そう</a:t>
            </a:r>
            <a:r>
              <a:rPr kumimoji="0" lang="en-US" sz="7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a:t>
            </a:r>
            <a:r>
              <a:rPr kumimoji="0" lang="ja-JP" altLang="en-US" sz="7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　市政と市民をつなぐ・信頼をつなげる・つながる　岩永ひさかと夢・まち会議レ</a:t>
            </a:r>
            <a:r>
              <a:rPr kumimoji="0" lang="ja-JP" altLang="en-US" sz="700" b="0" i="0" u="none" strike="noStrike" kern="0" cap="none" spc="0" normalizeH="0" baseline="0" noProof="0" dirty="0">
                <a:ln>
                  <a:noFill/>
                </a:ln>
                <a:solidFill>
                  <a:prstClr val="black"/>
                </a:solidFill>
                <a:effectLst/>
                <a:uLnTx/>
                <a:uFillTx/>
                <a:latin typeface="AR P丸ゴシック体M" panose="020B0600010101010101" pitchFamily="50" charset="-128"/>
                <a:ea typeface="AR P丸ゴシック体M" panose="020B0600010101010101" pitchFamily="50" charset="-128"/>
                <a:cs typeface="+mn-cs"/>
              </a:rPr>
              <a:t>ポート</a:t>
            </a:r>
          </a:p>
        </p:txBody>
      </p:sp>
      <p:pic>
        <p:nvPicPr>
          <p:cNvPr id="32" name="図 31">
            <a:extLst>
              <a:ext uri="{FF2B5EF4-FFF2-40B4-BE49-F238E27FC236}">
                <a16:creationId xmlns:a16="http://schemas.microsoft.com/office/drawing/2014/main" id="{E0C91EB4-0A75-449B-827A-C171A26047A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557022">
            <a:off x="10176150" y="6618740"/>
            <a:ext cx="401501" cy="430476"/>
          </a:xfrm>
          <a:prstGeom prst="rect">
            <a:avLst/>
          </a:prstGeom>
        </p:spPr>
      </p:pic>
      <p:sp>
        <p:nvSpPr>
          <p:cNvPr id="33" name="テキスト ボックス 32">
            <a:extLst>
              <a:ext uri="{FF2B5EF4-FFF2-40B4-BE49-F238E27FC236}">
                <a16:creationId xmlns:a16="http://schemas.microsoft.com/office/drawing/2014/main" id="{8DBC246F-44B9-4CD2-94E5-44475754BFB0}"/>
              </a:ext>
            </a:extLst>
          </p:cNvPr>
          <p:cNvSpPr txBox="1"/>
          <p:nvPr/>
        </p:nvSpPr>
        <p:spPr>
          <a:xfrm>
            <a:off x="133883" y="613783"/>
            <a:ext cx="5080678" cy="5262979"/>
          </a:xfrm>
          <a:prstGeom prst="rect">
            <a:avLst/>
          </a:prstGeom>
          <a:noFill/>
        </p:spPr>
        <p:txBody>
          <a:bodyPr wrap="square" numCol="2" spcCol="252000" rtlCol="0">
            <a:spAutoFit/>
          </a:bodyPr>
          <a:lstStyle/>
          <a:p>
            <a:r>
              <a:rPr lang="ja-JP" altLang="en-US" sz="1200" b="1" dirty="0">
                <a:solidFill>
                  <a:srgbClr val="0088A3"/>
                </a:solidFill>
                <a:latin typeface="BIZ UDPゴシック" panose="020B0400000000000000" pitchFamily="50" charset="-128"/>
                <a:ea typeface="BIZ UDPゴシック" panose="020B0400000000000000" pitchFamily="50" charset="-128"/>
                <a:cs typeface="Meiryo UI" panose="020B0604030504040204" pitchFamily="50" charset="-128"/>
              </a:rPr>
              <a:t>■「相談する」</a:t>
            </a:r>
            <a:r>
              <a:rPr lang="en-US" altLang="ja-JP" sz="1200" b="1" dirty="0">
                <a:solidFill>
                  <a:srgbClr val="0088A3"/>
                </a:solidFill>
                <a:latin typeface="BIZ UDPゴシック" panose="020B0400000000000000" pitchFamily="50" charset="-128"/>
                <a:ea typeface="BIZ UDPゴシック" panose="020B0400000000000000" pitchFamily="50" charset="-128"/>
                <a:cs typeface="Meiryo UI" panose="020B0604030504040204" pitchFamily="50" charset="-128"/>
              </a:rPr>
              <a:t>…</a:t>
            </a:r>
            <a:r>
              <a:rPr lang="ja-JP" altLang="en-US" sz="1200" b="1" dirty="0">
                <a:solidFill>
                  <a:srgbClr val="0088A3"/>
                </a:solidFill>
                <a:latin typeface="BIZ UDPゴシック" panose="020B0400000000000000" pitchFamily="50" charset="-128"/>
                <a:ea typeface="BIZ UDPゴシック" panose="020B0400000000000000" pitchFamily="50" charset="-128"/>
                <a:cs typeface="Meiryo UI" panose="020B0604030504040204" pitchFamily="50" charset="-128"/>
              </a:rPr>
              <a:t>市民にとってハードルは高い</a:t>
            </a:r>
            <a:endParaRPr lang="en-US" altLang="ja-JP" sz="1200" b="1" dirty="0">
              <a:solidFill>
                <a:srgbClr val="0088A3"/>
              </a:solidFill>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b="1" dirty="0">
              <a:latin typeface="BIZ UDPゴシック" panose="020B0400000000000000" pitchFamily="50" charset="-128"/>
              <a:ea typeface="BIZ UDPゴシック" panose="020B0400000000000000" pitchFamily="50" charset="-128"/>
              <a:cs typeface="Meiryo UI" panose="020B0604030504040204" pitchFamily="50" charset="-128"/>
            </a:endParaRPr>
          </a:p>
          <a:p>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　「誰に相談したらいいのかわからない」「どこへ行けばいいのかわからない」</a:t>
            </a:r>
            <a:r>
              <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rPr>
              <a:t>…</a:t>
            </a:r>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というお声を耳にすることがあります。お困りごとを相談するときに迷ったり、悩まれたり・・・そして、結果、相談しないままという状況で、問題を抱え込んだしまう場合もあるのではないでしょうか。</a:t>
            </a:r>
            <a:br>
              <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rPr>
            </a:br>
            <a:br>
              <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rPr>
            </a:br>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　私のところにも、勇気をもって相談をしてくださる方の中には「もっと早く相談すればよかった」とお話しされることも少なくありません。</a:t>
            </a:r>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r>
              <a:rPr lang="ja-JP" altLang="en-US" sz="1200" b="1" dirty="0">
                <a:solidFill>
                  <a:srgbClr val="0088A3"/>
                </a:solidFill>
                <a:latin typeface="BIZ UDPゴシック" panose="020B0400000000000000" pitchFamily="50" charset="-128"/>
                <a:ea typeface="BIZ UDPゴシック" panose="020B0400000000000000" pitchFamily="50" charset="-128"/>
                <a:cs typeface="Meiryo UI" panose="020B0604030504040204" pitchFamily="50" charset="-128"/>
              </a:rPr>
              <a:t>■いち早い対応を見習って！</a:t>
            </a:r>
            <a:endParaRPr lang="en-US" altLang="ja-JP" sz="1200" b="1" dirty="0">
              <a:solidFill>
                <a:srgbClr val="0088A3"/>
              </a:solidFill>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b="1" dirty="0">
              <a:latin typeface="BIZ UDPゴシック" panose="020B0400000000000000" pitchFamily="50" charset="-128"/>
              <a:ea typeface="BIZ UDPゴシック" panose="020B0400000000000000" pitchFamily="50" charset="-128"/>
              <a:cs typeface="Meiryo UI" panose="020B0604030504040204" pitchFamily="50" charset="-128"/>
            </a:endParaRPr>
          </a:p>
          <a:p>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北海道の恵庭市では</a:t>
            </a:r>
            <a:r>
              <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rPr>
              <a:t>4</a:t>
            </a:r>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月</a:t>
            </a:r>
            <a:r>
              <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rPr>
              <a:t>1</a:t>
            </a:r>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日に新型コロナウイルス感染症の拡大などによる、日常生活における市民の不安などに関する生活相談窓口となる、「新型コロナウイルス生活相談窓口」を開設し、対応し始めています。</a:t>
            </a:r>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会派「フェアな市政」では、４月６日に開催された多摩市議会災害対策連絡会において、こうした取り組みに学び、多摩市でもいち早く、「新型コロナウイルス生活相談総合窓口」の設置すべきだと提案しました。</a:t>
            </a:r>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br>
              <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rPr>
            </a:br>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刻々と取り巻く状況が変わる中、</a:t>
            </a:r>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市が信頼できる情報を発信するとともに、市民がたらい回しにされず、相談できる体制をつくることが急務です。</a:t>
            </a:r>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b="1" dirty="0">
              <a:latin typeface="BIZ UDPゴシック" panose="020B0400000000000000" pitchFamily="50" charset="-128"/>
              <a:ea typeface="BIZ UDPゴシック" panose="020B0400000000000000" pitchFamily="50" charset="-128"/>
              <a:cs typeface="Meiryo UI" panose="020B0604030504040204" pitchFamily="50" charset="-128"/>
            </a:endParaRPr>
          </a:p>
        </p:txBody>
      </p:sp>
      <p:pic>
        <p:nvPicPr>
          <p:cNvPr id="16" name="図 15">
            <a:extLst>
              <a:ext uri="{FF2B5EF4-FFF2-40B4-BE49-F238E27FC236}">
                <a16:creationId xmlns:a16="http://schemas.microsoft.com/office/drawing/2014/main" id="{C8A82693-07E0-4F5B-8C09-EFD77D659BFE}"/>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t="33510" r="5898" b="20065"/>
          <a:stretch/>
        </p:blipFill>
        <p:spPr>
          <a:xfrm>
            <a:off x="396673" y="3810460"/>
            <a:ext cx="1857382" cy="1222325"/>
          </a:xfrm>
          <a:prstGeom prst="rect">
            <a:avLst/>
          </a:prstGeom>
          <a:effectLst>
            <a:softEdge rad="114300"/>
          </a:effectLst>
        </p:spPr>
      </p:pic>
      <p:sp>
        <p:nvSpPr>
          <p:cNvPr id="17" name="テキスト ボックス 16">
            <a:extLst>
              <a:ext uri="{FF2B5EF4-FFF2-40B4-BE49-F238E27FC236}">
                <a16:creationId xmlns:a16="http://schemas.microsoft.com/office/drawing/2014/main" id="{24AD7B3B-2FAB-4861-B108-6F6C314BD6A2}"/>
              </a:ext>
            </a:extLst>
          </p:cNvPr>
          <p:cNvSpPr txBox="1"/>
          <p:nvPr/>
        </p:nvSpPr>
        <p:spPr>
          <a:xfrm>
            <a:off x="2088694" y="4761476"/>
            <a:ext cx="2788170" cy="338554"/>
          </a:xfrm>
          <a:prstGeom prst="rect">
            <a:avLst/>
          </a:prstGeom>
          <a:noFill/>
        </p:spPr>
        <p:txBody>
          <a:bodyPr wrap="square" rtlCol="0">
            <a:spAutoFit/>
          </a:bodyPr>
          <a:lstStyle/>
          <a:p>
            <a:r>
              <a:rPr kumimoji="1" lang="ja-JP" altLang="en-US" sz="800" dirty="0">
                <a:solidFill>
                  <a:srgbClr val="FF0066"/>
                </a:solidFill>
                <a:latin typeface="UD デジタル 教科書体 N-R" panose="02020400000000000000" pitchFamily="17" charset="-128"/>
                <a:ea typeface="UD デジタル 教科書体 N-R" panose="02020400000000000000" pitchFamily="17" charset="-128"/>
              </a:rPr>
              <a:t>←乞田川沿いの桜並木はいつもとおり</a:t>
            </a:r>
            <a:r>
              <a:rPr lang="ja-JP" altLang="en-US" sz="800" dirty="0">
                <a:solidFill>
                  <a:srgbClr val="FF0066"/>
                </a:solidFill>
                <a:latin typeface="UD デジタル 教科書体 N-R" panose="02020400000000000000" pitchFamily="17" charset="-128"/>
                <a:ea typeface="UD デジタル 教科書体 N-R" panose="02020400000000000000" pitchFamily="17" charset="-128"/>
              </a:rPr>
              <a:t>。</a:t>
            </a:r>
            <a:endParaRPr lang="en-US" altLang="ja-JP" sz="800" dirty="0">
              <a:solidFill>
                <a:srgbClr val="FF0066"/>
              </a:solidFill>
              <a:latin typeface="UD デジタル 教科書体 N-R" panose="02020400000000000000" pitchFamily="17" charset="-128"/>
              <a:ea typeface="UD デジタル 教科書体 N-R" panose="02020400000000000000" pitchFamily="17" charset="-128"/>
            </a:endParaRPr>
          </a:p>
          <a:p>
            <a:r>
              <a:rPr kumimoji="1" lang="ja-JP" altLang="en-US" sz="800" dirty="0">
                <a:solidFill>
                  <a:srgbClr val="FF0066"/>
                </a:solidFill>
                <a:latin typeface="UD デジタル 教科書体 N-R" panose="02020400000000000000" pitchFamily="17" charset="-128"/>
                <a:ea typeface="UD デジタル 教科書体 N-R" panose="02020400000000000000" pitchFamily="17" charset="-128"/>
              </a:rPr>
              <a:t>春を穏やかに見つめ、見守っているかのようでした。</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線コネクタ 11"/>
          <p:cNvCxnSpPr/>
          <p:nvPr/>
        </p:nvCxnSpPr>
        <p:spPr>
          <a:xfrm>
            <a:off x="0" y="176394"/>
            <a:ext cx="5267325" cy="3939"/>
          </a:xfrm>
          <a:prstGeom prst="line">
            <a:avLst/>
          </a:prstGeom>
          <a:noFill/>
          <a:ln w="19050" cap="flat" cmpd="sng" algn="ctr">
            <a:solidFill>
              <a:srgbClr val="0088A3"/>
            </a:solidFill>
            <a:prstDash val="solid"/>
          </a:ln>
          <a:effectLst/>
        </p:spPr>
      </p:cxnSp>
      <p:sp>
        <p:nvSpPr>
          <p:cNvPr id="30" name="正方形/長方形 29"/>
          <p:cNvSpPr/>
          <p:nvPr/>
        </p:nvSpPr>
        <p:spPr>
          <a:xfrm>
            <a:off x="0" y="7218330"/>
            <a:ext cx="10693401" cy="223572"/>
          </a:xfrm>
          <a:prstGeom prst="rect">
            <a:avLst/>
          </a:prstGeom>
          <a:solidFill>
            <a:srgbClr val="0088A3"/>
          </a:solidFill>
          <a:ln w="3175"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wrap="none" lIns="144000" tIns="0" rIns="144000" bIns="0" numCol="1" rtlCol="0" anchor="ctr" anchorCtr="0">
            <a:noAutofit/>
          </a:bodyPr>
          <a:lstStyle/>
          <a:p>
            <a:pPr lvl="0" algn="ctr"/>
            <a:r>
              <a:rPr lang="ja-JP" altLang="en-US" sz="1000" kern="400" dirty="0">
                <a:solidFill>
                  <a:schemeClr val="bg1"/>
                </a:solidFill>
                <a:latin typeface="UD デジタル 教科書体 NP-R" panose="02020400000000000000" pitchFamily="18" charset="-128"/>
                <a:ea typeface="UD デジタル 教科書体 NP-R" panose="02020400000000000000" pitchFamily="18" charset="-128"/>
              </a:rPr>
              <a:t>もっと教育に、もっと保育に、もっと介護に税金を使いたい！</a:t>
            </a:r>
            <a:r>
              <a:rPr lang="ja-JP" altLang="en-US" sz="1000" b="1" kern="400" dirty="0">
                <a:solidFill>
                  <a:schemeClr val="bg1"/>
                </a:solidFill>
                <a:latin typeface="UD デジタル 教科書体 NP-R" panose="02020400000000000000" pitchFamily="18" charset="-128"/>
                <a:ea typeface="UD デジタル 教科書体 NP-R" panose="02020400000000000000" pitchFamily="18" charset="-128"/>
              </a:rPr>
              <a:t>　　　　</a:t>
            </a:r>
            <a:r>
              <a:rPr lang="ja-JP" altLang="en-US" sz="1000" b="1" kern="400" dirty="0">
                <a:solidFill>
                  <a:schemeClr val="bg1"/>
                </a:solidFill>
              </a:rPr>
              <a:t>　　　　　　　　　　　　　　　　　　　　　　</a:t>
            </a:r>
            <a:r>
              <a:rPr lang="ja-JP" altLang="en-US" sz="1050" b="1" kern="400" dirty="0">
                <a:solidFill>
                  <a:schemeClr val="bg1"/>
                </a:solidFill>
              </a:rPr>
              <a:t>　　　</a:t>
            </a:r>
            <a:r>
              <a:rPr lang="en-US" altLang="ja-JP" sz="1050" b="1" kern="400" dirty="0">
                <a:solidFill>
                  <a:schemeClr val="bg1"/>
                </a:solidFill>
                <a:latin typeface="UD デジタル 教科書体 N-B" panose="02020700000000000000" pitchFamily="17" charset="-128"/>
                <a:ea typeface="UD デジタル 教科書体 N-B" panose="02020700000000000000" pitchFamily="17" charset="-128"/>
              </a:rPr>
              <a:t>FAX: 042-371-0763 </a:t>
            </a:r>
            <a:r>
              <a:rPr lang="ja-JP" altLang="en-US" sz="1050" b="1" kern="400" dirty="0">
                <a:solidFill>
                  <a:schemeClr val="bg1"/>
                </a:solidFill>
                <a:latin typeface="UD デジタル 教科書体 N-B" panose="02020700000000000000" pitchFamily="17" charset="-128"/>
                <a:ea typeface="UD デジタル 教科書体 N-B" panose="02020700000000000000" pitchFamily="17" charset="-128"/>
              </a:rPr>
              <a:t>　</a:t>
            </a:r>
            <a:r>
              <a:rPr lang="en-US" altLang="ja-JP" sz="1050" b="1" kern="400" dirty="0">
                <a:solidFill>
                  <a:schemeClr val="bg1"/>
                </a:solidFill>
                <a:latin typeface="UD デジタル 教科書体 N-B" panose="02020700000000000000" pitchFamily="17" charset="-128"/>
                <a:ea typeface="UD デジタル 教科書体 N-B" panose="02020700000000000000" pitchFamily="17" charset="-128"/>
              </a:rPr>
              <a:t>    E</a:t>
            </a:r>
            <a:r>
              <a:rPr lang="ja-JP" altLang="en-US" sz="1050" b="1" kern="400" dirty="0">
                <a:solidFill>
                  <a:schemeClr val="bg1"/>
                </a:solidFill>
                <a:latin typeface="UD デジタル 教科書体 N-B" panose="02020700000000000000" pitchFamily="17" charset="-128"/>
                <a:ea typeface="UD デジタル 教科書体 N-B" panose="02020700000000000000" pitchFamily="17" charset="-128"/>
              </a:rPr>
              <a:t>ﾒｰﾙ</a:t>
            </a:r>
            <a:r>
              <a:rPr lang="en-US" altLang="ja-JP" sz="1050" b="1" kern="400" dirty="0">
                <a:solidFill>
                  <a:schemeClr val="bg1"/>
                </a:solidFill>
                <a:latin typeface="UD デジタル 教科書体 N-B" panose="02020700000000000000" pitchFamily="17" charset="-128"/>
                <a:ea typeface="UD デジタル 教科書体 N-B" panose="02020700000000000000" pitchFamily="17" charset="-128"/>
              </a:rPr>
              <a:t>: hisaka_box@yahoo.co.jp</a:t>
            </a:r>
          </a:p>
        </p:txBody>
      </p:sp>
      <p:cxnSp>
        <p:nvCxnSpPr>
          <p:cNvPr id="33" name="直線コネクタ 32"/>
          <p:cNvCxnSpPr/>
          <p:nvPr/>
        </p:nvCxnSpPr>
        <p:spPr>
          <a:xfrm>
            <a:off x="5380036" y="180333"/>
            <a:ext cx="5267325" cy="3939"/>
          </a:xfrm>
          <a:prstGeom prst="line">
            <a:avLst/>
          </a:prstGeom>
          <a:noFill/>
          <a:ln w="19050" cap="flat" cmpd="sng" algn="ctr">
            <a:solidFill>
              <a:srgbClr val="0088A3"/>
            </a:solidFill>
            <a:prstDash val="solid"/>
          </a:ln>
          <a:effectLst/>
        </p:spPr>
      </p:cxnSp>
      <p:sp>
        <p:nvSpPr>
          <p:cNvPr id="36" name="正方形/長方形 35"/>
          <p:cNvSpPr/>
          <p:nvPr/>
        </p:nvSpPr>
        <p:spPr>
          <a:xfrm>
            <a:off x="109742" y="214992"/>
            <a:ext cx="69368" cy="425527"/>
          </a:xfrm>
          <a:prstGeom prst="rect">
            <a:avLst/>
          </a:prstGeom>
          <a:solidFill>
            <a:srgbClr val="0088A3"/>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lvl="0"/>
            <a:endParaRPr lang="ja-JP" altLang="en-US" sz="1800" b="1" dirty="0">
              <a:solidFill>
                <a:prstClr val="black"/>
              </a:solidFill>
            </a:endParaRPr>
          </a:p>
        </p:txBody>
      </p:sp>
      <p:sp>
        <p:nvSpPr>
          <p:cNvPr id="37" name="正方形/長方形 36"/>
          <p:cNvSpPr/>
          <p:nvPr/>
        </p:nvSpPr>
        <p:spPr>
          <a:xfrm>
            <a:off x="239270" y="216428"/>
            <a:ext cx="3314964" cy="425527"/>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lvl="0"/>
            <a:r>
              <a:rPr lang="ja-JP" altLang="en-US" sz="2000" b="1" dirty="0">
                <a:solidFill>
                  <a:srgbClr val="0088A3"/>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信頼できる市政運営のために　</a:t>
            </a:r>
            <a:r>
              <a:rPr lang="ja-JP" altLang="en-US" sz="1200" dirty="0">
                <a:solidFill>
                  <a:srgbClr val="FF0066"/>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～コンプライアンス（法令順守）を考える。</a:t>
            </a:r>
            <a:endParaRPr lang="ja-JP" altLang="en-US" sz="900" dirty="0">
              <a:solidFill>
                <a:srgbClr val="FF0066"/>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p:txBody>
      </p:sp>
      <p:sp>
        <p:nvSpPr>
          <p:cNvPr id="26" name="テキスト ボックス 25"/>
          <p:cNvSpPr txBox="1"/>
          <p:nvPr/>
        </p:nvSpPr>
        <p:spPr>
          <a:xfrm>
            <a:off x="60159" y="688175"/>
            <a:ext cx="5286540" cy="7663636"/>
          </a:xfrm>
          <a:prstGeom prst="rect">
            <a:avLst/>
          </a:prstGeom>
          <a:noFill/>
        </p:spPr>
        <p:txBody>
          <a:bodyPr wrap="square" numCol="2" spcCol="252000" rtlCol="0">
            <a:spAutoFit/>
          </a:bodyPr>
          <a:lstStyle/>
          <a:p>
            <a:r>
              <a:rPr lang="ja-JP" altLang="en-US" sz="1200" b="1" dirty="0">
                <a:latin typeface="BIZ UDPゴシック" panose="020B0400000000000000" pitchFamily="50" charset="-128"/>
                <a:ea typeface="BIZ UDPゴシック" panose="020B0400000000000000" pitchFamily="50" charset="-128"/>
                <a:cs typeface="Meiryo UI" panose="020B0604030504040204" pitchFamily="50" charset="-128"/>
              </a:rPr>
              <a:t>■予算に反対した理由。</a:t>
            </a:r>
            <a:br>
              <a:rPr lang="en-US" altLang="ja-JP" sz="1200" b="1" dirty="0">
                <a:latin typeface="BIZ UDPゴシック" panose="020B0400000000000000" pitchFamily="50" charset="-128"/>
                <a:ea typeface="BIZ UDPゴシック" panose="020B0400000000000000" pitchFamily="50" charset="-128"/>
                <a:cs typeface="Meiryo UI" panose="020B0604030504040204" pitchFamily="50" charset="-128"/>
              </a:rPr>
            </a:br>
            <a:r>
              <a:rPr lang="ja-JP" altLang="en-US" sz="1200" b="1" dirty="0">
                <a:latin typeface="BIZ UDPゴシック" panose="020B0400000000000000" pitchFamily="50" charset="-128"/>
                <a:ea typeface="BIZ UDPゴシック" panose="020B0400000000000000" pitchFamily="50" charset="-128"/>
                <a:cs typeface="Meiryo UI" panose="020B0604030504040204" pitchFamily="50" charset="-128"/>
              </a:rPr>
              <a:t>　</a:t>
            </a:r>
            <a:br>
              <a:rPr lang="en-US" altLang="ja-JP" sz="1200" b="1" dirty="0">
                <a:latin typeface="BIZ UDPゴシック" panose="020B0400000000000000" pitchFamily="50" charset="-128"/>
                <a:ea typeface="BIZ UDPゴシック" panose="020B0400000000000000" pitchFamily="50" charset="-128"/>
                <a:cs typeface="Meiryo UI" panose="020B0604030504040204" pitchFamily="50" charset="-128"/>
              </a:rPr>
            </a:br>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  令和</a:t>
            </a:r>
            <a:r>
              <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rPr>
              <a:t>2</a:t>
            </a:r>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年（</a:t>
            </a:r>
            <a:r>
              <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rPr>
              <a:t>2020</a:t>
            </a:r>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年）度予算に対し、私の所属する会派「フェアな市政」は、協議を重ねた結果、「反対」という結論を出しました。</a:t>
            </a:r>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　私はどちらかと言えば、「概ね問題が無ければ良し」として、いわば、市政を前に進めることを優先し、判断するというスタンスでした。「総論賛成、各論反対」とも言えるかもしれません。</a:t>
            </a:r>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　しかし、今回は、「建築確認がおりていない」図書館本館再整備について、建設工事費用（以下、再整備建築工事費用）を予算計上することは、違法性はないとはいえ、</a:t>
            </a:r>
            <a:r>
              <a:rPr lang="ja-JP" altLang="en-US" sz="1200" dirty="0">
                <a:solidFill>
                  <a:srgbClr val="FF0066"/>
                </a:solidFill>
                <a:latin typeface="BIZ UDPゴシック" panose="020B0400000000000000" pitchFamily="50" charset="-128"/>
                <a:ea typeface="BIZ UDPゴシック" panose="020B0400000000000000" pitchFamily="50" charset="-128"/>
                <a:cs typeface="Meiryo UI" panose="020B0604030504040204" pitchFamily="50" charset="-128"/>
              </a:rPr>
              <a:t>行政が事業を進めるにあたって、求められるコンプライアンスの観点から、あまりにもイレギュラーすぎるのではないか</a:t>
            </a:r>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と訴え、反対しました。</a:t>
            </a:r>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　実は、前段で、私の会派フェアな市政とネット・社民の会とともに、再整備建築工事費用については、このタイミングで予算計上すべきではないと修正提案をしましたが、否決されました。</a:t>
            </a:r>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　それを踏まえての「反対」という結論です。（ネット・社民の会は最終的には「賛成」しています）</a:t>
            </a:r>
            <a:br>
              <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rPr>
            </a:br>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r>
              <a:rPr lang="ja-JP" altLang="en-US" sz="1200" b="1" dirty="0">
                <a:latin typeface="BIZ UDPゴシック" panose="020B0400000000000000" pitchFamily="50" charset="-128"/>
                <a:ea typeface="BIZ UDPゴシック" panose="020B0400000000000000" pitchFamily="50" charset="-128"/>
                <a:cs typeface="Meiryo UI" panose="020B0604030504040204" pitchFamily="50" charset="-128"/>
              </a:rPr>
              <a:t>■何を大切にするのか。したいのか。</a:t>
            </a:r>
            <a:endParaRPr lang="en-US" altLang="ja-JP" sz="1200" b="1"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b="1" dirty="0">
              <a:latin typeface="BIZ UDPゴシック" panose="020B0400000000000000" pitchFamily="50" charset="-128"/>
              <a:ea typeface="BIZ UDPゴシック" panose="020B0400000000000000" pitchFamily="50" charset="-128"/>
              <a:cs typeface="Meiryo UI" panose="020B0604030504040204" pitchFamily="50" charset="-128"/>
            </a:endParaRPr>
          </a:p>
          <a:p>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　また、私は納税者に対する説明を果たすという観点から、行政の仕事が適正に行われているかどうかチェックする議会の役割を重視してきました。</a:t>
            </a:r>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br>
              <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rPr>
            </a:br>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　もちろん、「建築確認がおり、その内容に基づいた建築工事費用を積算する」ことがなくても、「今、予定している建築工事費用の中で十分対応できると判断した。予算はあくまでも予算であり、変更を織り込んでいるものに過ぎない。」とする考えもあるのかもしれません。</a:t>
            </a:r>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　図書館本館の再整備についてスケジュール通りに開館することのほうが重要であり、ここで、建築工事費用の計上を見合わせることにより、工事が遅延し、開館が遅れることは</a:t>
            </a:r>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29" name="テキスト ボックス 28"/>
          <p:cNvSpPr txBox="1"/>
          <p:nvPr/>
        </p:nvSpPr>
        <p:spPr>
          <a:xfrm>
            <a:off x="5418912" y="257287"/>
            <a:ext cx="5202275" cy="8525411"/>
          </a:xfrm>
          <a:prstGeom prst="rect">
            <a:avLst/>
          </a:prstGeom>
          <a:noFill/>
          <a:ln>
            <a:noFill/>
            <a:prstDash val="dash"/>
          </a:ln>
        </p:spPr>
        <p:txBody>
          <a:bodyPr wrap="square" numCol="2" spcCol="252000" rtlCol="0">
            <a:spAutoFit/>
          </a:bodyPr>
          <a:lstStyle/>
          <a:p>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「市民サービスの低下」であるという主張もあるでしょう。</a:t>
            </a:r>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　しかし、私は、「一つひとつ業務の適正執行を確保する」という視点を重視するとき、今回の予算計上を認めることはできませんでした。</a:t>
            </a:r>
          </a:p>
          <a:p>
            <a:endParaRPr lang="en-US" altLang="ja-JP" sz="1200" b="1"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b="1" dirty="0">
              <a:latin typeface="BIZ UDPゴシック" panose="020B0400000000000000" pitchFamily="50" charset="-128"/>
              <a:ea typeface="BIZ UDPゴシック" panose="020B0400000000000000" pitchFamily="50" charset="-128"/>
              <a:cs typeface="Meiryo UI" panose="020B0604030504040204" pitchFamily="50" charset="-128"/>
            </a:endParaRPr>
          </a:p>
          <a:p>
            <a:r>
              <a:rPr lang="ja-JP" altLang="en-US" sz="1200" b="1" dirty="0">
                <a:latin typeface="BIZ UDPゴシック" panose="020B0400000000000000" pitchFamily="50" charset="-128"/>
                <a:ea typeface="BIZ UDPゴシック" panose="020B0400000000000000" pitchFamily="50" charset="-128"/>
                <a:cs typeface="Meiryo UI" panose="020B0604030504040204" pitchFamily="50" charset="-128"/>
              </a:rPr>
              <a:t>■単なる「手続き論」なのか。</a:t>
            </a:r>
            <a:endParaRPr lang="en-US" altLang="ja-JP" sz="1200" b="1" dirty="0">
              <a:latin typeface="BIZ UDPゴシック" panose="020B0400000000000000" pitchFamily="50" charset="-128"/>
              <a:ea typeface="BIZ UDPゴシック" panose="020B0400000000000000" pitchFamily="50" charset="-128"/>
              <a:cs typeface="Meiryo UI" panose="020B0604030504040204" pitchFamily="50" charset="-128"/>
            </a:endParaRPr>
          </a:p>
          <a:p>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　</a:t>
            </a:r>
            <a:br>
              <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rPr>
            </a:br>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　「手続き論でしかない」という反論もいただきますが、私は単なる「手続き」の問題として見過ごしてはいけないことと思っています。</a:t>
            </a:r>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　実は、毎年の決算時期に監査委員から提出される審査意見書では、「限られた財源で効果的かつ効率的な行財政運営を行い、市民からの信頼を確保していくために、行政内部での</a:t>
            </a:r>
            <a:r>
              <a:rPr lang="ja-JP" altLang="en-US" sz="1200" dirty="0">
                <a:solidFill>
                  <a:srgbClr val="FF0066"/>
                </a:solidFill>
                <a:latin typeface="BIZ UDPゴシック" panose="020B0400000000000000" pitchFamily="50" charset="-128"/>
                <a:ea typeface="BIZ UDPゴシック" panose="020B0400000000000000" pitchFamily="50" charset="-128"/>
                <a:cs typeface="Meiryo UI" panose="020B0604030504040204" pitchFamily="50" charset="-128"/>
              </a:rPr>
              <a:t>自律的なチェックの仕組みの整備と運用が求められる</a:t>
            </a:r>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a:t>
            </a:r>
            <a:r>
              <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rPr>
              <a:t>※</a:t>
            </a:r>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という意見が述べられています。</a:t>
            </a:r>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　また、「</a:t>
            </a:r>
            <a:r>
              <a:rPr lang="ja-JP" altLang="en-US" sz="1200" dirty="0">
                <a:solidFill>
                  <a:srgbClr val="FF0066"/>
                </a:solidFill>
                <a:latin typeface="BIZ UDPゴシック" panose="020B0400000000000000" pitchFamily="50" charset="-128"/>
                <a:ea typeface="BIZ UDPゴシック" panose="020B0400000000000000" pitchFamily="50" charset="-128"/>
                <a:cs typeface="Meiryo UI" panose="020B0604030504040204" pitchFamily="50" charset="-128"/>
              </a:rPr>
              <a:t>適正な事務処理の確立</a:t>
            </a:r>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に向けて、効果的な内部統制につながる自律的なチェックの仕組みの構築が求め」</a:t>
            </a:r>
            <a:r>
              <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rPr>
              <a:t>※</a:t>
            </a:r>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られているのです。</a:t>
            </a:r>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　まさに、違法性の有無という観点ではなく、「事務手続きは適正に処理されていたが、財務処理が妥当とは言えない」</a:t>
            </a:r>
            <a:r>
              <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rPr>
              <a:t>※</a:t>
            </a:r>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という監査委員からの指摘を思い出します。</a:t>
            </a:r>
            <a:br>
              <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rPr>
            </a:br>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05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r>
              <a:rPr lang="ja-JP" altLang="en-US" sz="1200" b="1" dirty="0">
                <a:latin typeface="BIZ UDPゴシック" panose="020B0400000000000000" pitchFamily="50" charset="-128"/>
                <a:ea typeface="BIZ UDPゴシック" panose="020B0400000000000000" pitchFamily="50" charset="-128"/>
                <a:cs typeface="Meiryo UI" panose="020B0604030504040204" pitchFamily="50" charset="-128"/>
              </a:rPr>
              <a:t>■コンプライアンス意識向上が課題</a:t>
            </a:r>
            <a:endParaRPr lang="en-US" altLang="ja-JP" sz="1200" b="1"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　いまや民間企業でも「コンプライアンス」を重視し、徹底的な社員教育が実施されていることを思うと、法令順守、まさに市民や社会に法令順守を求める立場としての行政は範を示す立場です。</a:t>
            </a: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　 岩永ひさかが会派視察で神奈川県鎌倉市でヒアリングした際、強調されていたのは</a:t>
            </a:r>
            <a:r>
              <a:rPr lang="ja-JP" altLang="en-US" sz="1200" dirty="0">
                <a:solidFill>
                  <a:srgbClr val="FF0066"/>
                </a:solidFill>
                <a:latin typeface="BIZ UDPゴシック" panose="020B0400000000000000" pitchFamily="50" charset="-128"/>
                <a:ea typeface="BIZ UDPゴシック" panose="020B0400000000000000" pitchFamily="50" charset="-128"/>
                <a:cs typeface="Meiryo UI" panose="020B0604030504040204" pitchFamily="50" charset="-128"/>
              </a:rPr>
              <a:t>「管理職の意識が重要」</a:t>
            </a:r>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ということでした。</a:t>
            </a:r>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　そして行政組織の中で率先して、法令順守や規範意識を示すところには管理職の存在が大きく、</a:t>
            </a:r>
            <a:r>
              <a:rPr lang="ja-JP" altLang="en-US" sz="1200" dirty="0">
                <a:solidFill>
                  <a:srgbClr val="FF0066"/>
                </a:solidFill>
                <a:latin typeface="BIZ UDPゴシック" panose="020B0400000000000000" pitchFamily="50" charset="-128"/>
                <a:ea typeface="BIZ UDPゴシック" panose="020B0400000000000000" pitchFamily="50" charset="-128"/>
                <a:cs typeface="Meiryo UI" panose="020B0604030504040204" pitchFamily="50" charset="-128"/>
              </a:rPr>
              <a:t>首長をはじめとするリーダーシップの発揮が強く求められている</a:t>
            </a:r>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のだと思います。</a:t>
            </a:r>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　阿部市長は職員の不祥事などが発覚するたびに、「風通しの良い組織風土」や「職員意識の改革」に言及されていますが、その成果がなかなか感じられず、残念です。改革の成果がじわりじわりとでも発揮されることを期待してやみません。</a:t>
            </a:r>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　市民に信頼される姿勢をつくる。そのために議会から、あるいは議員からできる働きかけを続けていきたいと思います。</a:t>
            </a:r>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　ご意見などお気軽にお寄せください！お待ちしています。</a:t>
            </a:r>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　　　　　　　　　　　　</a:t>
            </a:r>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a:p>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　</a:t>
            </a:r>
            <a:endParaRPr lang="en-US" altLang="ja-JP" sz="1200" dirty="0">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9" name="正方形/長方形 18">
            <a:extLst>
              <a:ext uri="{FF2B5EF4-FFF2-40B4-BE49-F238E27FC236}">
                <a16:creationId xmlns:a16="http://schemas.microsoft.com/office/drawing/2014/main" id="{22DEEACD-F361-4813-B222-F98F12867B15}"/>
              </a:ext>
            </a:extLst>
          </p:cNvPr>
          <p:cNvSpPr/>
          <p:nvPr/>
        </p:nvSpPr>
        <p:spPr>
          <a:xfrm>
            <a:off x="133350" y="63300"/>
            <a:ext cx="5213349" cy="108959"/>
          </a:xfrm>
          <a:prstGeom prst="rect">
            <a:avLst/>
          </a:prstGeom>
          <a:noFill/>
          <a:ln w="9525" cap="flat" cmpd="sng" algn="ctr">
            <a:noFill/>
            <a:prstDash val="solid"/>
          </a:ln>
          <a:effectLst/>
        </p:spPr>
        <p:txBody>
          <a:bodyPr lIns="0" tIns="0" rIns="0" bIns="0" rtlCol="0" anchor="t" anchorCtr="0"/>
          <a:lstStyle/>
          <a:p>
            <a:pPr marL="0" marR="0" lvl="0" indent="0" defTabSz="396027"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報告</a:t>
            </a:r>
            <a:r>
              <a:rPr kumimoji="0" lang="en-US" sz="7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a:t>
            </a:r>
            <a:r>
              <a:rPr kumimoji="0" lang="ja-JP" altLang="en-US" sz="7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ほう</a:t>
            </a:r>
            <a:r>
              <a:rPr kumimoji="0" lang="en-US" sz="7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a:t>
            </a:r>
            <a:r>
              <a:rPr kumimoji="0" lang="ja-JP" altLang="en-US" sz="7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・連絡</a:t>
            </a:r>
            <a:r>
              <a:rPr kumimoji="0" lang="en-US" sz="7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a:t>
            </a:r>
            <a:r>
              <a:rPr kumimoji="0" lang="ja-JP" altLang="en-US" sz="7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れん</a:t>
            </a:r>
            <a:r>
              <a:rPr kumimoji="0" lang="en-US" sz="7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a:t>
            </a:r>
            <a:r>
              <a:rPr kumimoji="0" lang="ja-JP" altLang="en-US" sz="7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・相談</a:t>
            </a:r>
            <a:r>
              <a:rPr kumimoji="0" lang="en-US" sz="7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a:t>
            </a:r>
            <a:r>
              <a:rPr kumimoji="0" lang="ja-JP" altLang="en-US" sz="7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そう</a:t>
            </a:r>
            <a:r>
              <a:rPr kumimoji="0" lang="en-US" sz="7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a:t>
            </a:r>
            <a:r>
              <a:rPr kumimoji="0" lang="ja-JP" altLang="en-US" sz="7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　市政と市民をつなぐ・信頼をつなげる・つながる　岩永ひさかと夢・まち会議レ</a:t>
            </a:r>
            <a:r>
              <a:rPr kumimoji="0" lang="ja-JP" altLang="en-US" sz="700" b="0" i="0" u="none" strike="noStrike" kern="0" cap="none" spc="0" normalizeH="0" baseline="0" noProof="0" dirty="0">
                <a:ln>
                  <a:noFill/>
                </a:ln>
                <a:solidFill>
                  <a:prstClr val="black"/>
                </a:solidFill>
                <a:effectLst/>
                <a:uLnTx/>
                <a:uFillTx/>
                <a:latin typeface="AR P丸ゴシック体M" panose="020B0600010101010101" pitchFamily="50" charset="-128"/>
                <a:ea typeface="AR P丸ゴシック体M" panose="020B0600010101010101" pitchFamily="50" charset="-128"/>
                <a:cs typeface="+mn-cs"/>
              </a:rPr>
              <a:t>ポート</a:t>
            </a:r>
          </a:p>
        </p:txBody>
      </p:sp>
      <p:sp>
        <p:nvSpPr>
          <p:cNvPr id="20" name="正方形/長方形 19">
            <a:extLst>
              <a:ext uri="{FF2B5EF4-FFF2-40B4-BE49-F238E27FC236}">
                <a16:creationId xmlns:a16="http://schemas.microsoft.com/office/drawing/2014/main" id="{8FE89A63-BBB8-4BCA-A379-5556BBCFAE53}"/>
              </a:ext>
            </a:extLst>
          </p:cNvPr>
          <p:cNvSpPr/>
          <p:nvPr/>
        </p:nvSpPr>
        <p:spPr>
          <a:xfrm>
            <a:off x="5480049" y="53779"/>
            <a:ext cx="5213349" cy="108959"/>
          </a:xfrm>
          <a:prstGeom prst="rect">
            <a:avLst/>
          </a:prstGeom>
          <a:noFill/>
          <a:ln w="9525" cap="flat" cmpd="sng" algn="ctr">
            <a:noFill/>
            <a:prstDash val="solid"/>
          </a:ln>
          <a:effectLst/>
        </p:spPr>
        <p:txBody>
          <a:bodyPr lIns="0" tIns="0" rIns="0" bIns="0" rtlCol="0" anchor="t" anchorCtr="0"/>
          <a:lstStyle/>
          <a:p>
            <a:pPr marL="0" marR="0" lvl="0" indent="0" defTabSz="396027"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報告</a:t>
            </a:r>
            <a:r>
              <a:rPr kumimoji="0" lang="en-US" sz="7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a:t>
            </a:r>
            <a:r>
              <a:rPr kumimoji="0" lang="ja-JP" altLang="en-US" sz="7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ほう</a:t>
            </a:r>
            <a:r>
              <a:rPr kumimoji="0" lang="en-US" sz="7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a:t>
            </a:r>
            <a:r>
              <a:rPr kumimoji="0" lang="ja-JP" altLang="en-US" sz="7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・連絡</a:t>
            </a:r>
            <a:r>
              <a:rPr kumimoji="0" lang="en-US" sz="7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a:t>
            </a:r>
            <a:r>
              <a:rPr kumimoji="0" lang="ja-JP" altLang="en-US" sz="7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れん</a:t>
            </a:r>
            <a:r>
              <a:rPr kumimoji="0" lang="en-US" sz="7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a:t>
            </a:r>
            <a:r>
              <a:rPr kumimoji="0" lang="ja-JP" altLang="en-US" sz="7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・相談</a:t>
            </a:r>
            <a:r>
              <a:rPr kumimoji="0" lang="en-US" sz="7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a:t>
            </a:r>
            <a:r>
              <a:rPr kumimoji="0" lang="ja-JP" altLang="en-US" sz="7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そう</a:t>
            </a:r>
            <a:r>
              <a:rPr kumimoji="0" lang="en-US" sz="7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a:t>
            </a:r>
            <a:r>
              <a:rPr kumimoji="0" lang="ja-JP" altLang="en-US" sz="7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　市政と市民をつなぐ・信頼をつなげる・つながる　岩永ひさかと夢・まち会議レ</a:t>
            </a:r>
            <a:r>
              <a:rPr kumimoji="0" lang="ja-JP" altLang="en-US" sz="700" b="0" i="0" u="none" strike="noStrike" kern="0" cap="none" spc="0" normalizeH="0" baseline="0" noProof="0" dirty="0">
                <a:ln>
                  <a:noFill/>
                </a:ln>
                <a:solidFill>
                  <a:prstClr val="black"/>
                </a:solidFill>
                <a:effectLst/>
                <a:uLnTx/>
                <a:uFillTx/>
                <a:latin typeface="AR P丸ゴシック体M" panose="020B0600010101010101" pitchFamily="50" charset="-128"/>
                <a:ea typeface="AR P丸ゴシック体M" panose="020B0600010101010101" pitchFamily="50" charset="-128"/>
                <a:cs typeface="+mn-cs"/>
              </a:rPr>
              <a:t>ポート</a:t>
            </a:r>
          </a:p>
        </p:txBody>
      </p:sp>
      <p:pic>
        <p:nvPicPr>
          <p:cNvPr id="2" name="図 1">
            <a:extLst>
              <a:ext uri="{FF2B5EF4-FFF2-40B4-BE49-F238E27FC236}">
                <a16:creationId xmlns:a16="http://schemas.microsoft.com/office/drawing/2014/main" id="{A75A6F9E-D8FC-458B-9400-A57197A6FC8B}"/>
              </a:ext>
            </a:extLst>
          </p:cNvPr>
          <p:cNvPicPr>
            <a:picLocks noChangeAspect="1"/>
          </p:cNvPicPr>
          <p:nvPr/>
        </p:nvPicPr>
        <p:blipFill>
          <a:blip r:embed="rId3"/>
          <a:stretch>
            <a:fillRect/>
          </a:stretch>
        </p:blipFill>
        <p:spPr>
          <a:xfrm>
            <a:off x="144426" y="5054065"/>
            <a:ext cx="2345969" cy="1761425"/>
          </a:xfrm>
          <a:prstGeom prst="rect">
            <a:avLst/>
          </a:prstGeom>
        </p:spPr>
      </p:pic>
      <p:sp>
        <p:nvSpPr>
          <p:cNvPr id="16" name="テキスト ボックス 15">
            <a:extLst>
              <a:ext uri="{FF2B5EF4-FFF2-40B4-BE49-F238E27FC236}">
                <a16:creationId xmlns:a16="http://schemas.microsoft.com/office/drawing/2014/main" id="{E798087E-F18E-44E2-AD7B-D7A9DA8ABD21}"/>
              </a:ext>
            </a:extLst>
          </p:cNvPr>
          <p:cNvSpPr txBox="1"/>
          <p:nvPr/>
        </p:nvSpPr>
        <p:spPr>
          <a:xfrm>
            <a:off x="179110" y="6815490"/>
            <a:ext cx="2345969" cy="338554"/>
          </a:xfrm>
          <a:prstGeom prst="rect">
            <a:avLst/>
          </a:prstGeom>
          <a:noFill/>
        </p:spPr>
        <p:txBody>
          <a:bodyPr wrap="square" rtlCol="0">
            <a:spAutoFit/>
          </a:bodyPr>
          <a:lstStyle/>
          <a:p>
            <a:r>
              <a:rPr lang="ja-JP" altLang="en-US" sz="800" dirty="0">
                <a:solidFill>
                  <a:srgbClr val="FF0066"/>
                </a:solidFill>
                <a:latin typeface="UD デジタル 教科書体 N-R" panose="02020400000000000000" pitchFamily="17" charset="-128"/>
                <a:ea typeface="UD デジタル 教科書体 N-R" panose="02020400000000000000" pitchFamily="17" charset="-128"/>
              </a:rPr>
              <a:t>↑ </a:t>
            </a:r>
            <a:r>
              <a:rPr kumimoji="1" lang="ja-JP" altLang="en-US" sz="800" dirty="0">
                <a:solidFill>
                  <a:srgbClr val="FF0066"/>
                </a:solidFill>
                <a:latin typeface="UD デジタル 教科書体 N-R" panose="02020400000000000000" pitchFamily="17" charset="-128"/>
                <a:ea typeface="UD デジタル 教科書体 N-R" panose="02020400000000000000" pitchFamily="17" charset="-128"/>
              </a:rPr>
              <a:t>神奈川県鎌倉市の「コンプライアンス課」に会派で視察に行きました。</a:t>
            </a:r>
          </a:p>
        </p:txBody>
      </p:sp>
      <p:pic>
        <p:nvPicPr>
          <p:cNvPr id="6" name="図 5">
            <a:extLst>
              <a:ext uri="{FF2B5EF4-FFF2-40B4-BE49-F238E27FC236}">
                <a16:creationId xmlns:a16="http://schemas.microsoft.com/office/drawing/2014/main" id="{D78BA692-976E-464D-9C01-BC1C50EA9A04}"/>
              </a:ext>
            </a:extLst>
          </p:cNvPr>
          <p:cNvPicPr>
            <a:picLocks noChangeAspect="1"/>
          </p:cNvPicPr>
          <p:nvPr/>
        </p:nvPicPr>
        <p:blipFill>
          <a:blip r:embed="rId4"/>
          <a:stretch>
            <a:fillRect/>
          </a:stretch>
        </p:blipFill>
        <p:spPr>
          <a:xfrm rot="164012">
            <a:off x="10106658" y="6724475"/>
            <a:ext cx="432420" cy="460499"/>
          </a:xfrm>
          <a:prstGeom prst="rect">
            <a:avLst/>
          </a:prstGeom>
        </p:spPr>
      </p:pic>
      <p:sp>
        <p:nvSpPr>
          <p:cNvPr id="3" name="テキスト ボックス 2">
            <a:extLst>
              <a:ext uri="{FF2B5EF4-FFF2-40B4-BE49-F238E27FC236}">
                <a16:creationId xmlns:a16="http://schemas.microsoft.com/office/drawing/2014/main" id="{F786F4F5-5B82-48CA-B588-7EDFB8977649}"/>
              </a:ext>
            </a:extLst>
          </p:cNvPr>
          <p:cNvSpPr txBox="1"/>
          <p:nvPr/>
        </p:nvSpPr>
        <p:spPr>
          <a:xfrm>
            <a:off x="5398700" y="6692893"/>
            <a:ext cx="2775176" cy="230832"/>
          </a:xfrm>
          <a:prstGeom prst="rect">
            <a:avLst/>
          </a:prstGeom>
          <a:noFill/>
        </p:spPr>
        <p:txBody>
          <a:bodyPr wrap="square" rtlCol="0">
            <a:spAutoFit/>
          </a:bodyPr>
          <a:lstStyle/>
          <a:p>
            <a:r>
              <a:rPr lang="en-US" altLang="ja-JP" sz="900" dirty="0">
                <a:latin typeface="BIZ UDPゴシック" panose="020B0400000000000000" pitchFamily="50" charset="-128"/>
                <a:ea typeface="BIZ UDPゴシック" panose="020B0400000000000000" pitchFamily="50" charset="-128"/>
              </a:rPr>
              <a:t>※ </a:t>
            </a:r>
            <a:r>
              <a:rPr lang="ja-JP" altLang="en-US" sz="900" dirty="0">
                <a:latin typeface="BIZ UDPゴシック" panose="020B0400000000000000" pitchFamily="50" charset="-128"/>
                <a:ea typeface="BIZ UDPゴシック" panose="020B0400000000000000" pitchFamily="50" charset="-128"/>
              </a:rPr>
              <a:t>「　　　　」部分は監査委員審査報告書より引用</a:t>
            </a:r>
            <a:endParaRPr kumimoji="1" lang="ja-JP" altLang="en-US" sz="9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248471492"/>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041400" rtl="0" eaLnBrk="1" fontAlgn="base" latinLnBrk="0" hangingPunct="1">
          <a:lnSpc>
            <a:spcPct val="100000"/>
          </a:lnSpc>
          <a:spcBef>
            <a:spcPct val="0"/>
          </a:spcBef>
          <a:spcAft>
            <a:spcPct val="0"/>
          </a:spcAft>
          <a:buClrTx/>
          <a:buSzTx/>
          <a:buFontTx/>
          <a:buNone/>
          <a:tabLst/>
          <a:defRPr kumimoji="1" lang="ja-JP" altLang="en-US" sz="21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041400" rtl="0" eaLnBrk="1" fontAlgn="base" latinLnBrk="0" hangingPunct="1">
          <a:lnSpc>
            <a:spcPct val="100000"/>
          </a:lnSpc>
          <a:spcBef>
            <a:spcPct val="0"/>
          </a:spcBef>
          <a:spcAft>
            <a:spcPct val="0"/>
          </a:spcAft>
          <a:buClrTx/>
          <a:buSzTx/>
          <a:buFontTx/>
          <a:buNone/>
          <a:tabLst/>
          <a:defRPr kumimoji="1" lang="ja-JP" altLang="en-US" sz="21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5754</TotalTime>
  <Words>1907</Words>
  <Application>Microsoft Office PowerPoint</Application>
  <PresentationFormat>ユーザー設定</PresentationFormat>
  <Paragraphs>140</Paragraphs>
  <Slides>2</Slides>
  <Notes>2</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2</vt:i4>
      </vt:variant>
    </vt:vector>
  </HeadingPairs>
  <TitlesOfParts>
    <vt:vector size="16" baseType="lpstr">
      <vt:lpstr>07やさしさゴシックボールド</vt:lpstr>
      <vt:lpstr>AR P丸ゴシック体M</vt:lpstr>
      <vt:lpstr>BIZ UDPゴシック</vt:lpstr>
      <vt:lpstr>HGP行書体</vt:lpstr>
      <vt:lpstr>Meiryo UI</vt:lpstr>
      <vt:lpstr>Nちはやフォント＋</vt:lpstr>
      <vt:lpstr>UD デジタル 教科書体 N-B</vt:lpstr>
      <vt:lpstr>UD デジタル 教科書体 NK-B</vt:lpstr>
      <vt:lpstr>UD デジタル 教科書体 NK-R</vt:lpstr>
      <vt:lpstr>UD デジタル 教科書体 NP-R</vt:lpstr>
      <vt:lpstr>UD デジタル 教科書体 N-R</vt:lpstr>
      <vt:lpstr>メイリオ</vt:lpstr>
      <vt:lpstr>Arial</vt:lpstr>
      <vt:lpstr>標準デザイン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G0321</dc:creator>
  <cp:lastModifiedBy>岩永 久佳</cp:lastModifiedBy>
  <cp:revision>345</cp:revision>
  <cp:lastPrinted>2019-10-19T22:34:51Z</cp:lastPrinted>
  <dcterms:created xsi:type="dcterms:W3CDTF">2011-04-13T05:25:09Z</dcterms:created>
  <dcterms:modified xsi:type="dcterms:W3CDTF">2023-02-19T12:31:48Z</dcterms:modified>
</cp:coreProperties>
</file>